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customXml/itemProps1.xml" ContentType="application/vnd.openxmlformats-officedocument.customXmlProperties+xml"/>
  <Override PartName="/customXml/itemProps2.xml" ContentType="application/vnd.openxmlformats-officedocument.customXmlProperties+xml"/>
  <Override PartName="/customXml/itemProps3.xml" ContentType="application/vnd.openxmlformats-officedocument.customXmlProperties+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diagrams/data1.xml" ContentType="application/vnd.openxmlformats-officedocument.drawingml.diagramData+xml"/>
  <Override PartName="/ppt/diagrams/layout1.xml" ContentType="application/vnd.openxmlformats-officedocument.drawingml.diagramLayout+xml"/>
  <Override PartName="/ppt/diagrams/quickStyle1.xml" ContentType="application/vnd.openxmlformats-officedocument.drawingml.diagramStyle+xml"/>
  <Override PartName="/ppt/diagrams/colors1.xml" ContentType="application/vnd.openxmlformats-officedocument.drawingml.diagramColors+xml"/>
  <Override PartName="/ppt/diagrams/drawing1.xml" ContentType="application/vnd.ms-office.drawingml.diagramDrawing+xml"/>
  <Override PartName="/ppt/notesSlides/notesSlide6.xml" ContentType="application/vnd.openxmlformats-officedocument.presentationml.notesSlide+xml"/>
  <Override PartName="/ppt/diagrams/data2.xml" ContentType="application/vnd.openxmlformats-officedocument.drawingml.diagramData+xml"/>
  <Override PartName="/ppt/diagrams/layout2.xml" ContentType="application/vnd.openxmlformats-officedocument.drawingml.diagramLayout+xml"/>
  <Override PartName="/ppt/diagrams/quickStyle2.xml" ContentType="application/vnd.openxmlformats-officedocument.drawingml.diagramStyle+xml"/>
  <Override PartName="/ppt/diagrams/colors2.xml" ContentType="application/vnd.openxmlformats-officedocument.drawingml.diagramColors+xml"/>
  <Override PartName="/ppt/diagrams/drawing2.xml" ContentType="application/vnd.ms-office.drawingml.diagramDrawing+xml"/>
  <Override PartName="/ppt/notesSlides/notesSlide7.xml" ContentType="application/vnd.openxmlformats-officedocument.presentationml.notesSlide+xml"/>
  <Override PartName="/ppt/charts/chartEx1.xml" ContentType="application/vnd.ms-office.chartex+xml"/>
  <Override PartName="/ppt/charts/style1.xml" ContentType="application/vnd.ms-office.chartstyle+xml"/>
  <Override PartName="/ppt/charts/colors1.xml" ContentType="application/vnd.ms-office.chartcolorstyle+xml"/>
  <Override PartName="/ppt/charts/chart1.xml" ContentType="application/vnd.openxmlformats-officedocument.drawingml.chart+xml"/>
  <Override PartName="/ppt/charts/style2.xml" ContentType="application/vnd.ms-office.chartstyle+xml"/>
  <Override PartName="/ppt/charts/colors2.xml" ContentType="application/vnd.ms-office.chartcolorstyle+xml"/>
  <Override PartName="/ppt/charts/chart2.xml" ContentType="application/vnd.openxmlformats-officedocument.drawingml.chart+xml"/>
  <Override PartName="/ppt/charts/style3.xml" ContentType="application/vnd.ms-office.chartstyle+xml"/>
  <Override PartName="/ppt/charts/colors3.xml" ContentType="application/vnd.ms-office.chartcolorstyle+xml"/>
  <Override PartName="/ppt/notesSlides/notesSlide8.xml" ContentType="application/vnd.openxmlformats-officedocument.presentationml.notesSlide+xml"/>
  <Override PartName="/ppt/notesSlides/notesSlide9.xml" ContentType="application/vnd.openxmlformats-officedocument.presentationml.notesSlide+xml"/>
  <Override PartName="/ppt/charts/chart3.xml" ContentType="application/vnd.openxmlformats-officedocument.drawingml.chart+xml"/>
  <Override PartName="/ppt/charts/style4.xml" ContentType="application/vnd.ms-office.chartstyle+xml"/>
  <Override PartName="/ppt/charts/colors4.xml" ContentType="application/vnd.ms-office.chartcolorstyle+xml"/>
  <Override PartName="/ppt/charts/chart4.xml" ContentType="application/vnd.openxmlformats-officedocument.drawingml.chart+xml"/>
  <Override PartName="/ppt/charts/style5.xml" ContentType="application/vnd.ms-office.chartstyle+xml"/>
  <Override PartName="/ppt/charts/colors5.xml" ContentType="application/vnd.ms-office.chartcolorstyle+xml"/>
  <Override PartName="/ppt/charts/chart5.xml" ContentType="application/vnd.openxmlformats-officedocument.drawingml.chart+xml"/>
  <Override PartName="/ppt/charts/style6.xml" ContentType="application/vnd.ms-office.chartstyle+xml"/>
  <Override PartName="/ppt/charts/colors6.xml" ContentType="application/vnd.ms-office.chartcolorstyle+xml"/>
  <Override PartName="/ppt/notesSlides/notesSlide10.xml" ContentType="application/vnd.openxmlformats-officedocument.presentationml.notesSlide+xml"/>
  <Override PartName="/ppt/charts/chart6.xml" ContentType="application/vnd.openxmlformats-officedocument.drawingml.chart+xml"/>
  <Override PartName="/ppt/charts/style7.xml" ContentType="application/vnd.ms-office.chartstyle+xml"/>
  <Override PartName="/ppt/charts/colors7.xml" ContentType="application/vnd.ms-office.chartcolorstyle+xml"/>
  <Override PartName="/ppt/charts/chart7.xml" ContentType="application/vnd.openxmlformats-officedocument.drawingml.chart+xml"/>
  <Override PartName="/ppt/charts/style8.xml" ContentType="application/vnd.ms-office.chartstyle+xml"/>
  <Override PartName="/ppt/charts/colors8.xml" ContentType="application/vnd.ms-office.chartcolorstyle+xml"/>
  <Override PartName="/docProps/core.xml" ContentType="application/vnd.openxmlformats-package.core-properties+xml"/>
  <Override PartName="/docProps/app.xml" ContentType="application/vnd.openxmlformats-officedocument.extended-properties+xml"/>
  <Override PartName="/docProps/custom.xml" ContentType="application/vnd.openxmlformats-officedocument.custom-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 Id="rId4" Type="http://schemas.openxmlformats.org/officeDocument/2006/relationships/custom-properties" Target="docProps/custom.xml"/></Relationships>
</file>

<file path=ppt/presentation.xml><?xml version="1.0" encoding="utf-8"?>
<p:presentation xmlns:a="http://schemas.openxmlformats.org/drawingml/2006/main" xmlns:r="http://schemas.openxmlformats.org/officeDocument/2006/relationships" xmlns:p="http://schemas.openxmlformats.org/presentationml/2006/main" showSpecialPlsOnTitleSld="0" saveSubsetFonts="1" autoCompressPictures="0">
  <p:sldMasterIdLst>
    <p:sldMasterId id="2147483682" r:id="rId4"/>
  </p:sldMasterIdLst>
  <p:notesMasterIdLst>
    <p:notesMasterId r:id="rId52"/>
  </p:notesMasterIdLst>
  <p:handoutMasterIdLst>
    <p:handoutMasterId r:id="rId53"/>
  </p:handoutMasterIdLst>
  <p:sldIdLst>
    <p:sldId id="327" r:id="rId5"/>
    <p:sldId id="330" r:id="rId6"/>
    <p:sldId id="331" r:id="rId7"/>
    <p:sldId id="332" r:id="rId8"/>
    <p:sldId id="298" r:id="rId9"/>
    <p:sldId id="262" r:id="rId10"/>
    <p:sldId id="263" r:id="rId11"/>
    <p:sldId id="299" r:id="rId12"/>
    <p:sldId id="302" r:id="rId13"/>
    <p:sldId id="264" r:id="rId14"/>
    <p:sldId id="266" r:id="rId15"/>
    <p:sldId id="265" r:id="rId16"/>
    <p:sldId id="276" r:id="rId17"/>
    <p:sldId id="303" r:id="rId18"/>
    <p:sldId id="293" r:id="rId19"/>
    <p:sldId id="277" r:id="rId20"/>
    <p:sldId id="284" r:id="rId21"/>
    <p:sldId id="269" r:id="rId22"/>
    <p:sldId id="304" r:id="rId23"/>
    <p:sldId id="305" r:id="rId24"/>
    <p:sldId id="307" r:id="rId25"/>
    <p:sldId id="306" r:id="rId26"/>
    <p:sldId id="308" r:id="rId27"/>
    <p:sldId id="270" r:id="rId28"/>
    <p:sldId id="309" r:id="rId29"/>
    <p:sldId id="310" r:id="rId30"/>
    <p:sldId id="311" r:id="rId31"/>
    <p:sldId id="312" r:id="rId32"/>
    <p:sldId id="314" r:id="rId33"/>
    <p:sldId id="313" r:id="rId34"/>
    <p:sldId id="315" r:id="rId35"/>
    <p:sldId id="316" r:id="rId36"/>
    <p:sldId id="317" r:id="rId37"/>
    <p:sldId id="294" r:id="rId38"/>
    <p:sldId id="296" r:id="rId39"/>
    <p:sldId id="318" r:id="rId40"/>
    <p:sldId id="334" r:id="rId41"/>
    <p:sldId id="319" r:id="rId42"/>
    <p:sldId id="321" r:id="rId43"/>
    <p:sldId id="322" r:id="rId44"/>
    <p:sldId id="323" r:id="rId45"/>
    <p:sldId id="324" r:id="rId46"/>
    <p:sldId id="288" r:id="rId47"/>
    <p:sldId id="289" r:id="rId48"/>
    <p:sldId id="320" r:id="rId49"/>
    <p:sldId id="274" r:id="rId50"/>
    <p:sldId id="329" r:id="rId51"/>
  </p:sldIdLst>
  <p:sldSz cx="12192000" cy="6858000"/>
  <p:notesSz cx="6858000" cy="1857375"/>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Rose Malcolm" initials="RM" lastIdx="1" clrIdx="0">
    <p:extLst>
      <p:ext uri="{19B8F6BF-5375-455C-9EA6-DF929625EA0E}">
        <p15:presenceInfo xmlns:p15="http://schemas.microsoft.com/office/powerpoint/2012/main" userId="Rose Malcolm" providerId="None"/>
      </p:ext>
    </p:extLst>
  </p:cmAuthor>
  <p:cmAuthor id="2" name="Rose Malcolm" initials="RM [2]" lastIdx="7" clrIdx="1">
    <p:extLst>
      <p:ext uri="{19B8F6BF-5375-455C-9EA6-DF929625EA0E}">
        <p15:presenceInfo xmlns:p15="http://schemas.microsoft.com/office/powerpoint/2012/main" userId="17c9fa32013483c0" providerId="Windows Live"/>
      </p:ext>
    </p:extLst>
  </p:cmAuthor>
  <p:cmAuthor id="3" name="Ramesh Sannareddy" initials="RS" lastIdx="7" clrIdx="2">
    <p:extLst>
      <p:ext uri="{19B8F6BF-5375-455C-9EA6-DF929625EA0E}">
        <p15:presenceInfo xmlns:p15="http://schemas.microsoft.com/office/powerpoint/2012/main" userId="YZ5PSXVD06EfD4/04RF+4IpszM4ZmL7FtUZDJf4jPLA=" providerId="None"/>
      </p:ext>
    </p:extLst>
  </p:cmAuthor>
  <p:cmAuthor id="4" name="UPKAR LIDDER" initials="UL" lastIdx="2" clrIdx="3"/>
  <p:cmAuthor id="5" name="Leon Katsnelson" initials="LK" lastIdx="21" clrIdx="4">
    <p:extLst>
      <p:ext uri="{19B8F6BF-5375-455C-9EA6-DF929625EA0E}">
        <p15:presenceInfo xmlns:p15="http://schemas.microsoft.com/office/powerpoint/2012/main" userId="S::leon@ca.ibm.com::68697268-d1ba-4c91-8538-7f4d439d4f70" providerId="AD"/>
      </p:ext>
    </p:extLst>
  </p:cmAuthor>
  <p:cmAuthor id="6" name="YAN LUO" initials="YL" lastIdx="1" clrIdx="5"/>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0948CB"/>
    <a:srgbClr val="0B49CB"/>
    <a:srgbClr val="F2F4F8"/>
    <a:srgbClr val="1C7DDB"/>
    <a:srgbClr val="121619"/>
    <a:srgbClr val="F2F2F2"/>
    <a:srgbClr val="145579"/>
    <a:srgbClr val="3A6483"/>
    <a:srgbClr val="204E79"/>
    <a:srgbClr val="005493"/>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793D81CF-94F2-401A-BA57-92F5A7B2D0C5}" styleName="Medium Style 1">
    <a:wholeTbl>
      <a:tcTxStyle>
        <a:fontRef idx="minor">
          <a:scrgbClr r="0" g="0" b="0"/>
        </a:fontRef>
        <a:schemeClr val="dk1"/>
      </a:tcTxStyle>
      <a:tcStyle>
        <a:tcBdr>
          <a:left>
            <a:ln w="12700" cmpd="sng">
              <a:solidFill>
                <a:schemeClr val="dk1"/>
              </a:solidFill>
            </a:ln>
          </a:left>
          <a:right>
            <a:ln w="12700" cmpd="sng">
              <a:solidFill>
                <a:schemeClr val="dk1"/>
              </a:solidFill>
            </a:ln>
          </a:right>
          <a:top>
            <a:ln w="12700" cmpd="sng">
              <a:solidFill>
                <a:schemeClr val="dk1"/>
              </a:solidFill>
            </a:ln>
          </a:top>
          <a:bottom>
            <a:ln w="12700" cmpd="sng">
              <a:solidFill>
                <a:schemeClr val="dk1"/>
              </a:solidFill>
            </a:ln>
          </a:bottom>
          <a:insideH>
            <a:ln w="12700" cmpd="sng">
              <a:solidFill>
                <a:schemeClr val="dk1"/>
              </a:solid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tcStyle>
        <a:tcBdr/>
      </a:tcStyle>
    </a:lastCol>
    <a:firstCol>
      <a:tcTxStyle b="on"/>
      <a:tcStyle>
        <a:tcBdr/>
      </a:tcStyle>
    </a:firstCol>
    <a:lastRow>
      <a:tcTxStyle b="on"/>
      <a:tcStyle>
        <a:tcBdr>
          <a:top>
            <a:ln w="50800" cmpd="dbl">
              <a:solidFill>
                <a:schemeClr val="dk1"/>
              </a:solidFill>
            </a:ln>
          </a:top>
        </a:tcBdr>
        <a:fill>
          <a:solidFill>
            <a:schemeClr val="lt1"/>
          </a:solidFill>
        </a:fill>
      </a:tcStyle>
    </a:lastRow>
    <a:firstRow>
      <a:tcTxStyle b="on">
        <a:fontRef idx="minor">
          <a:scrgbClr r="0" g="0" b="0"/>
        </a:fontRef>
        <a:schemeClr val="lt1"/>
      </a:tcTxStyle>
      <a:tcStyle>
        <a:tcBdr/>
        <a:fill>
          <a:solidFill>
            <a:schemeClr val="dk1"/>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F5AB1C69-6EDB-4FF4-983F-18BD219EF322}" styleName="Medium Style 2 - Accent 3">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3">
              <a:tint val="20000"/>
            </a:schemeClr>
          </a:solidFill>
        </a:fill>
      </a:tcStyle>
    </a:wholeTbl>
    <a:band1H>
      <a:tcStyle>
        <a:tcBdr/>
        <a:fill>
          <a:solidFill>
            <a:schemeClr val="accent3">
              <a:tint val="40000"/>
            </a:schemeClr>
          </a:solidFill>
        </a:fill>
      </a:tcStyle>
    </a:band1H>
    <a:band2H>
      <a:tcStyle>
        <a:tcBdr/>
      </a:tcStyle>
    </a:band2H>
    <a:band1V>
      <a:tcStyle>
        <a:tcBdr/>
        <a:fill>
          <a:solidFill>
            <a:schemeClr val="accent3">
              <a:tint val="40000"/>
            </a:schemeClr>
          </a:solidFill>
        </a:fill>
      </a:tcStyle>
    </a:band1V>
    <a:band2V>
      <a:tcStyle>
        <a:tcBdr/>
      </a:tcStyle>
    </a:band2V>
    <a:lastCol>
      <a:tcTxStyle b="on">
        <a:fontRef idx="minor">
          <a:prstClr val="black"/>
        </a:fontRef>
        <a:schemeClr val="lt1"/>
      </a:tcTxStyle>
      <a:tcStyle>
        <a:tcBdr/>
        <a:fill>
          <a:solidFill>
            <a:schemeClr val="accent3"/>
          </a:solidFill>
        </a:fill>
      </a:tcStyle>
    </a:lastCol>
    <a:firstCol>
      <a:tcTxStyle b="on">
        <a:fontRef idx="minor">
          <a:prstClr val="black"/>
        </a:fontRef>
        <a:schemeClr val="lt1"/>
      </a:tcTxStyle>
      <a:tcStyle>
        <a:tcBdr/>
        <a:fill>
          <a:solidFill>
            <a:schemeClr val="accent3"/>
          </a:solidFill>
        </a:fill>
      </a:tcStyle>
    </a:firstCol>
    <a:lastRow>
      <a:tcTxStyle b="on">
        <a:fontRef idx="minor">
          <a:prstClr val="black"/>
        </a:fontRef>
        <a:schemeClr val="lt1"/>
      </a:tcTxStyle>
      <a:tcStyle>
        <a:tcBdr>
          <a:top>
            <a:ln w="38100" cmpd="sng">
              <a:solidFill>
                <a:schemeClr val="lt1"/>
              </a:solidFill>
            </a:ln>
          </a:top>
        </a:tcBdr>
        <a:fill>
          <a:solidFill>
            <a:schemeClr val="accent3"/>
          </a:solidFill>
        </a:fill>
      </a:tcStyle>
    </a:lastRow>
    <a:firstRow>
      <a:tcTxStyle b="on">
        <a:fontRef idx="minor">
          <a:prstClr val="black"/>
        </a:fontRef>
        <a:schemeClr val="lt1"/>
      </a:tcTxStyle>
      <a:tcStyle>
        <a:tcBdr>
          <a:bottom>
            <a:ln w="38100" cmpd="sng">
              <a:solidFill>
                <a:schemeClr val="lt1"/>
              </a:solidFill>
            </a:ln>
          </a:bottom>
        </a:tcBdr>
        <a:fill>
          <a:solidFill>
            <a:schemeClr val="accent3"/>
          </a:solidFill>
        </a:fill>
      </a:tcStyle>
    </a:firstRow>
  </a:tblStyle>
  <a:tblStyle styleId="{00A15C55-8517-42AA-B614-E9B94910E393}" styleName="Medium Style 2 - Accent 4">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4">
              <a:tint val="20000"/>
            </a:schemeClr>
          </a:solidFill>
        </a:fill>
      </a:tcStyle>
    </a:wholeTbl>
    <a:band1H>
      <a:tcStyle>
        <a:tcBdr/>
        <a:fill>
          <a:solidFill>
            <a:schemeClr val="accent4">
              <a:tint val="40000"/>
            </a:schemeClr>
          </a:solidFill>
        </a:fill>
      </a:tcStyle>
    </a:band1H>
    <a:band2H>
      <a:tcStyle>
        <a:tcBdr/>
      </a:tcStyle>
    </a:band2H>
    <a:band1V>
      <a:tcStyle>
        <a:tcBdr/>
        <a:fill>
          <a:solidFill>
            <a:schemeClr val="accent4">
              <a:tint val="40000"/>
            </a:schemeClr>
          </a:solidFill>
        </a:fill>
      </a:tcStyle>
    </a:band1V>
    <a:band2V>
      <a:tcStyle>
        <a:tcBdr/>
      </a:tcStyle>
    </a:band2V>
    <a:lastCol>
      <a:tcTxStyle b="on">
        <a:fontRef idx="minor">
          <a:prstClr val="black"/>
        </a:fontRef>
        <a:schemeClr val="lt1"/>
      </a:tcTxStyle>
      <a:tcStyle>
        <a:tcBdr/>
        <a:fill>
          <a:solidFill>
            <a:schemeClr val="accent4"/>
          </a:solidFill>
        </a:fill>
      </a:tcStyle>
    </a:lastCol>
    <a:firstCol>
      <a:tcTxStyle b="on">
        <a:fontRef idx="minor">
          <a:prstClr val="black"/>
        </a:fontRef>
        <a:schemeClr val="lt1"/>
      </a:tcTxStyle>
      <a:tcStyle>
        <a:tcBdr/>
        <a:fill>
          <a:solidFill>
            <a:schemeClr val="accent4"/>
          </a:solidFill>
        </a:fill>
      </a:tcStyle>
    </a:firstCol>
    <a:lastRow>
      <a:tcTxStyle b="on">
        <a:fontRef idx="minor">
          <a:prstClr val="black"/>
        </a:fontRef>
        <a:schemeClr val="lt1"/>
      </a:tcTxStyle>
      <a:tcStyle>
        <a:tcBdr>
          <a:top>
            <a:ln w="38100" cmpd="sng">
              <a:solidFill>
                <a:schemeClr val="lt1"/>
              </a:solidFill>
            </a:ln>
          </a:top>
        </a:tcBdr>
        <a:fill>
          <a:solidFill>
            <a:schemeClr val="accent4"/>
          </a:solidFill>
        </a:fill>
      </a:tcStyle>
    </a:lastRow>
    <a:firstRow>
      <a:tcTxStyle b="on">
        <a:fontRef idx="minor">
          <a:prstClr val="black"/>
        </a:fontRef>
        <a:schemeClr val="lt1"/>
      </a:tcTxStyle>
      <a:tcStyle>
        <a:tcBdr>
          <a:bottom>
            <a:ln w="38100" cmpd="sng">
              <a:solidFill>
                <a:schemeClr val="lt1"/>
              </a:solidFill>
            </a:ln>
          </a:bottom>
        </a:tcBdr>
        <a:fill>
          <a:solidFill>
            <a:schemeClr val="accent4"/>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10293" autoAdjust="0"/>
    <p:restoredTop sz="83090" autoAdjust="0"/>
  </p:normalViewPr>
  <p:slideViewPr>
    <p:cSldViewPr snapToGrid="0" snapToObjects="1">
      <p:cViewPr>
        <p:scale>
          <a:sx n="100" d="100"/>
          <a:sy n="100" d="100"/>
        </p:scale>
        <p:origin x="1260" y="-216"/>
      </p:cViewPr>
      <p:guideLst>
        <p:guide orient="horz" pos="2160"/>
        <p:guide pos="3840"/>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presProps" Target="presProps.xml"/><Relationship Id="rId7" Type="http://schemas.openxmlformats.org/officeDocument/2006/relationships/slide" Target="slides/slide3.xml"/><Relationship Id="rId2" Type="http://schemas.openxmlformats.org/officeDocument/2006/relationships/customXml" Target="../customXml/item2.xml"/><Relationship Id="rId16" Type="http://schemas.openxmlformats.org/officeDocument/2006/relationships/slide" Target="slides/slide12.xml"/><Relationship Id="rId29" Type="http://schemas.openxmlformats.org/officeDocument/2006/relationships/slide" Target="slides/slide25.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handoutMaster" Target="handoutMasters/handoutMaster1.xml"/><Relationship Id="rId58" Type="http://schemas.openxmlformats.org/officeDocument/2006/relationships/tableStyles" Target="tableStyles.xml"/><Relationship Id="rId5" Type="http://schemas.openxmlformats.org/officeDocument/2006/relationships/slide" Target="slides/slide1.xml"/><Relationship Id="rId19" Type="http://schemas.openxmlformats.org/officeDocument/2006/relationships/slide" Target="slides/slide15.xml"/><Relationship Id="rId4" Type="http://schemas.openxmlformats.org/officeDocument/2006/relationships/slideMaster" Target="slideMasters/slideMaster1.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viewProps" Target="viewProp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customXml" Target="../customXml/item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20" Type="http://schemas.openxmlformats.org/officeDocument/2006/relationships/slide" Target="slides/slide16.xml"/><Relationship Id="rId41" Type="http://schemas.openxmlformats.org/officeDocument/2006/relationships/slide" Target="slides/slide37.xml"/><Relationship Id="rId54" Type="http://schemas.openxmlformats.org/officeDocument/2006/relationships/commentAuthors" Target="commentAuthors.xml"/><Relationship Id="rId1" Type="http://schemas.openxmlformats.org/officeDocument/2006/relationships/customXml" Target="../customXml/item1.xml"/><Relationship Id="rId6" Type="http://schemas.openxmlformats.org/officeDocument/2006/relationships/slide" Target="slides/slide2.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theme" Target="theme/theme1.xml"/><Relationship Id="rId10" Type="http://schemas.openxmlformats.org/officeDocument/2006/relationships/slide" Target="slides/slide6.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notesMaster" Target="notesMasters/notesMaster1.xml"/></Relationships>
</file>

<file path=ppt/charts/_rels/chart1.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2.xml"/><Relationship Id="rId1" Type="http://schemas.microsoft.com/office/2011/relationships/chartStyle" Target="style2.xml"/></Relationships>
</file>

<file path=ppt/charts/_rels/chart2.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3.xml"/><Relationship Id="rId1" Type="http://schemas.microsoft.com/office/2011/relationships/chartStyle" Target="style3.xml"/></Relationships>
</file>

<file path=ppt/charts/_rels/chart3.xml.rels><?xml version="1.0" encoding="UTF-8" standalone="yes"?>
<Relationships xmlns="http://schemas.openxmlformats.org/package/2006/relationships"><Relationship Id="rId3" Type="http://schemas.openxmlformats.org/officeDocument/2006/relationships/oleObject" Target="file:///C:\Users\jdthe\Downloads\dataset_part_2.csv" TargetMode="External"/><Relationship Id="rId2" Type="http://schemas.microsoft.com/office/2011/relationships/chartColorStyle" Target="colors4.xml"/><Relationship Id="rId1" Type="http://schemas.microsoft.com/office/2011/relationships/chartStyle" Target="style4.xml"/></Relationships>
</file>

<file path=ppt/charts/_rels/chart4.xml.rels><?xml version="1.0" encoding="UTF-8" standalone="yes"?>
<Relationships xmlns="http://schemas.openxmlformats.org/package/2006/relationships"><Relationship Id="rId3" Type="http://schemas.openxmlformats.org/officeDocument/2006/relationships/oleObject" Target="file:///C:\Users\jdthe\Downloads\dataset_part_2.csv" TargetMode="External"/><Relationship Id="rId2" Type="http://schemas.microsoft.com/office/2011/relationships/chartColorStyle" Target="colors5.xml"/><Relationship Id="rId1" Type="http://schemas.microsoft.com/office/2011/relationships/chartStyle" Target="style5.xml"/></Relationships>
</file>

<file path=ppt/charts/_rels/chart5.xml.rels><?xml version="1.0" encoding="UTF-8" standalone="yes"?>
<Relationships xmlns="http://schemas.openxmlformats.org/package/2006/relationships"><Relationship Id="rId3" Type="http://schemas.openxmlformats.org/officeDocument/2006/relationships/oleObject" Target="file:///C:\Users\jdthe\Downloads\dataset_part_2-Analysis.xlsx" TargetMode="External"/><Relationship Id="rId2" Type="http://schemas.microsoft.com/office/2011/relationships/chartColorStyle" Target="colors6.xml"/><Relationship Id="rId1" Type="http://schemas.microsoft.com/office/2011/relationships/chartStyle" Target="style6.xml"/></Relationships>
</file>

<file path=ppt/charts/_rels/chart6.xml.rels><?xml version="1.0" encoding="UTF-8" standalone="yes"?>
<Relationships xmlns="http://schemas.openxmlformats.org/package/2006/relationships"><Relationship Id="rId3" Type="http://schemas.openxmlformats.org/officeDocument/2006/relationships/oleObject" Target="file:///C:\Users\jdthe\Downloads\dataset_part_2-Analysis.xlsx" TargetMode="External"/><Relationship Id="rId2" Type="http://schemas.microsoft.com/office/2011/relationships/chartColorStyle" Target="colors7.xml"/><Relationship Id="rId1" Type="http://schemas.microsoft.com/office/2011/relationships/chartStyle" Target="style7.xml"/></Relationships>
</file>

<file path=ppt/charts/_rels/chart7.xml.rels><?xml version="1.0" encoding="UTF-8" standalone="yes"?>
<Relationships xmlns="http://schemas.openxmlformats.org/package/2006/relationships"><Relationship Id="rId3" Type="http://schemas.openxmlformats.org/officeDocument/2006/relationships/oleObject" Target="Book1" TargetMode="External"/><Relationship Id="rId2" Type="http://schemas.microsoft.com/office/2011/relationships/chartColorStyle" Target="colors8.xml"/><Relationship Id="rId1" Type="http://schemas.microsoft.com/office/2011/relationships/chartStyle" Target="style8.xml"/></Relationships>
</file>

<file path=ppt/charts/_rels/chartEx1.xml.rels><?xml version="1.0" encoding="UTF-8" standalone="yes"?>
<Relationships xmlns="http://schemas.openxmlformats.org/package/2006/relationships"><Relationship Id="rId3" Type="http://schemas.microsoft.com/office/2011/relationships/chartColorStyle" Target="colors1.xml"/><Relationship Id="rId2" Type="http://schemas.microsoft.com/office/2011/relationships/chartStyle" Target="style1.xml"/><Relationship Id="rId1" Type="http://schemas.openxmlformats.org/officeDocument/2006/relationships/oleObject" Target="Book1" TargetMode="External"/></Relationships>
</file>

<file path=ppt/charts/chart1.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dirty="0"/>
              <a:t>Number of Launches to each Orbit</a:t>
            </a: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Sheet1!$B$1</c:f>
              <c:strCache>
                <c:ptCount val="1"/>
                <c:pt idx="0">
                  <c:v>Number of Launches </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Sheet1!$A$2:$A$12</c:f>
              <c:strCache>
                <c:ptCount val="11"/>
                <c:pt idx="0">
                  <c:v>GTO</c:v>
                </c:pt>
                <c:pt idx="1">
                  <c:v>ISS     </c:v>
                </c:pt>
                <c:pt idx="2">
                  <c:v>VLEO     </c:v>
                </c:pt>
                <c:pt idx="3">
                  <c:v>PO        </c:v>
                </c:pt>
                <c:pt idx="4">
                  <c:v>LEO       </c:v>
                </c:pt>
                <c:pt idx="5">
                  <c:v>SSO       </c:v>
                </c:pt>
                <c:pt idx="6">
                  <c:v>MEO      </c:v>
                </c:pt>
                <c:pt idx="7">
                  <c:v>HEO       </c:v>
                </c:pt>
                <c:pt idx="8">
                  <c:v>ES-L1    </c:v>
                </c:pt>
                <c:pt idx="9">
                  <c:v>SO        </c:v>
                </c:pt>
                <c:pt idx="10">
                  <c:v>GEO     </c:v>
                </c:pt>
              </c:strCache>
            </c:strRef>
          </c:cat>
          <c:val>
            <c:numRef>
              <c:f>Sheet1!$B$2:$B$12</c:f>
              <c:numCache>
                <c:formatCode>General</c:formatCode>
                <c:ptCount val="11"/>
                <c:pt idx="0">
                  <c:v>27</c:v>
                </c:pt>
                <c:pt idx="1">
                  <c:v>21</c:v>
                </c:pt>
                <c:pt idx="2">
                  <c:v>14</c:v>
                </c:pt>
                <c:pt idx="3">
                  <c:v>9</c:v>
                </c:pt>
                <c:pt idx="4">
                  <c:v>7</c:v>
                </c:pt>
                <c:pt idx="5">
                  <c:v>5</c:v>
                </c:pt>
                <c:pt idx="6">
                  <c:v>3</c:v>
                </c:pt>
                <c:pt idx="7">
                  <c:v>1</c:v>
                </c:pt>
                <c:pt idx="8">
                  <c:v>1</c:v>
                </c:pt>
                <c:pt idx="9">
                  <c:v>1</c:v>
                </c:pt>
                <c:pt idx="10">
                  <c:v>1</c:v>
                </c:pt>
              </c:numCache>
            </c:numRef>
          </c:val>
          <c:extLst>
            <c:ext xmlns:c16="http://schemas.microsoft.com/office/drawing/2014/chart" uri="{C3380CC4-5D6E-409C-BE32-E72D297353CC}">
              <c16:uniqueId val="{00000000-8C02-4949-AF78-306B850A1F1A}"/>
            </c:ext>
          </c:extLst>
        </c:ser>
        <c:dLbls>
          <c:showLegendKey val="0"/>
          <c:showVal val="0"/>
          <c:showCatName val="0"/>
          <c:showSerName val="0"/>
          <c:showPercent val="0"/>
          <c:showBubbleSize val="0"/>
        </c:dLbls>
        <c:gapWidth val="18"/>
        <c:overlap val="33"/>
        <c:axId val="866668767"/>
        <c:axId val="866658687"/>
      </c:barChart>
      <c:catAx>
        <c:axId val="866668767"/>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66658687"/>
        <c:crosses val="autoZero"/>
        <c:auto val="1"/>
        <c:lblAlgn val="ctr"/>
        <c:lblOffset val="100"/>
        <c:noMultiLvlLbl val="0"/>
      </c:catAx>
      <c:valAx>
        <c:axId val="866658687"/>
        <c:scaling>
          <c:orientation val="minMax"/>
        </c:scaling>
        <c:delete val="1"/>
        <c:axPos val="l"/>
        <c:numFmt formatCode="General" sourceLinked="1"/>
        <c:majorTickMark val="none"/>
        <c:minorTickMark val="none"/>
        <c:tickLblPos val="nextTo"/>
        <c:crossAx val="866668767"/>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n-US"/>
    </a:p>
  </c:txPr>
  <c:externalData r:id="rId3">
    <c:autoUpdate val="0"/>
  </c:externalData>
</c:chartSpace>
</file>

<file path=ppt/charts/chart2.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r>
              <a:rPr lang="en-US" sz="1800" dirty="0"/>
              <a:t>Number of Launches per Launch Site </a:t>
            </a:r>
          </a:p>
        </c:rich>
      </c:tx>
      <c:overlay val="0"/>
      <c:spPr>
        <a:noFill/>
        <a:ln>
          <a:noFill/>
        </a:ln>
        <a:effectLst/>
      </c:spPr>
      <c:txPr>
        <a:bodyPr rot="0" spcFirstLastPara="1" vertOverflow="ellipsis" vert="horz" wrap="square" anchor="ctr" anchorCtr="1"/>
        <a:lstStyle/>
        <a:p>
          <a:pPr>
            <a:defRPr sz="180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bar"/>
        <c:grouping val="clustered"/>
        <c:varyColors val="0"/>
        <c:ser>
          <c:idx val="0"/>
          <c:order val="0"/>
          <c:tx>
            <c:strRef>
              <c:f>Sheet1!$H$1</c:f>
              <c:strCache>
                <c:ptCount val="1"/>
                <c:pt idx="0">
                  <c:v>Number of Launches </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4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Sheet1!$G$2:$G$4</c:f>
              <c:strCache>
                <c:ptCount val="3"/>
                <c:pt idx="0">
                  <c:v>CCAFS SLC 40 55</c:v>
                </c:pt>
                <c:pt idx="1">
                  <c:v>KSC LC 39A 22</c:v>
                </c:pt>
                <c:pt idx="2">
                  <c:v>VAFB SLC 4E 13</c:v>
                </c:pt>
              </c:strCache>
            </c:strRef>
          </c:cat>
          <c:val>
            <c:numRef>
              <c:f>Sheet1!$H$2:$H$4</c:f>
              <c:numCache>
                <c:formatCode>General</c:formatCode>
                <c:ptCount val="3"/>
                <c:pt idx="0">
                  <c:v>55</c:v>
                </c:pt>
                <c:pt idx="1">
                  <c:v>22</c:v>
                </c:pt>
                <c:pt idx="2">
                  <c:v>13</c:v>
                </c:pt>
              </c:numCache>
            </c:numRef>
          </c:val>
          <c:extLst>
            <c:ext xmlns:c16="http://schemas.microsoft.com/office/drawing/2014/chart" uri="{C3380CC4-5D6E-409C-BE32-E72D297353CC}">
              <c16:uniqueId val="{00000000-62AA-44FF-B99E-AD5BC6C8B080}"/>
            </c:ext>
          </c:extLst>
        </c:ser>
        <c:dLbls>
          <c:showLegendKey val="0"/>
          <c:showVal val="0"/>
          <c:showCatName val="0"/>
          <c:showSerName val="0"/>
          <c:showPercent val="0"/>
          <c:showBubbleSize val="0"/>
        </c:dLbls>
        <c:gapWidth val="52"/>
        <c:axId val="886167232"/>
        <c:axId val="886170112"/>
      </c:barChart>
      <c:catAx>
        <c:axId val="886167232"/>
        <c:scaling>
          <c:orientation val="minMax"/>
        </c:scaling>
        <c:delete val="0"/>
        <c:axPos val="l"/>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886170112"/>
        <c:crosses val="autoZero"/>
        <c:auto val="1"/>
        <c:lblAlgn val="ctr"/>
        <c:lblOffset val="100"/>
        <c:noMultiLvlLbl val="0"/>
      </c:catAx>
      <c:valAx>
        <c:axId val="886170112"/>
        <c:scaling>
          <c:orientation val="minMax"/>
        </c:scaling>
        <c:delete val="1"/>
        <c:axPos val="b"/>
        <c:numFmt formatCode="General" sourceLinked="1"/>
        <c:majorTickMark val="none"/>
        <c:minorTickMark val="none"/>
        <c:tickLblPos val="nextTo"/>
        <c:crossAx val="886167232"/>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n-US"/>
    </a:p>
  </c:txPr>
  <c:externalData r:id="rId3">
    <c:autoUpdate val="0"/>
  </c:externalData>
</c:chartSpace>
</file>

<file path=ppt/charts/chart3.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[dataset_part_2-Analysis.xlsx]Success rate by launch site!PivotTable1</c:name>
    <c:fmtId val="6"/>
  </c:pivotSource>
  <c:chart>
    <c:title>
      <c:tx>
        <c:rich>
          <a:bodyPr rot="0" spcFirstLastPara="1" vertOverflow="ellipsis" vert="horz" wrap="square" anchor="ctr" anchorCtr="1"/>
          <a:lstStyle/>
          <a:p>
            <a:pPr>
              <a:defRPr sz="1920" b="0" i="0" u="none" strike="noStrike" kern="1200" spc="0" baseline="0">
                <a:solidFill>
                  <a:schemeClr val="tx1">
                    <a:lumMod val="65000"/>
                    <a:lumOff val="35000"/>
                  </a:schemeClr>
                </a:solidFill>
                <a:latin typeface="+mn-lt"/>
                <a:ea typeface="+mn-ea"/>
                <a:cs typeface="+mn-cs"/>
              </a:defRPr>
            </a:pPr>
            <a:r>
              <a:rPr lang="en-US" dirty="0"/>
              <a:t>Success Rate by Launch Site</a:t>
            </a:r>
          </a:p>
        </c:rich>
      </c:tx>
      <c:overlay val="0"/>
      <c:spPr>
        <a:noFill/>
        <a:ln>
          <a:noFill/>
        </a:ln>
        <a:effectLst/>
      </c:spPr>
      <c:txPr>
        <a:bodyPr rot="0" spcFirstLastPara="1" vertOverflow="ellipsis" vert="horz" wrap="square" anchor="ctr" anchorCtr="1"/>
        <a:lstStyle/>
        <a:p>
          <a:pPr>
            <a:defRPr sz="192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lumMod val="9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tint val="77000"/>
            </a:schemeClr>
          </a:solidFill>
          <a:ln>
            <a:noFill/>
          </a:ln>
          <a:effectLst/>
        </c:spPr>
      </c:pivotFmt>
      <c:pivotFmt>
        <c:idx val="6"/>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lumMod val="9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7"/>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8"/>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00" b="1" i="0" u="none" strike="noStrike" kern="1200" baseline="0">
                  <a:solidFill>
                    <a:schemeClr val="bg1">
                      <a:lumMod val="9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9"/>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barChart>
        <c:barDir val="col"/>
        <c:grouping val="percentStacked"/>
        <c:varyColors val="0"/>
        <c:ser>
          <c:idx val="0"/>
          <c:order val="0"/>
          <c:tx>
            <c:strRef>
              <c:f>'Success rate by launch site'!$B$4:$B$5</c:f>
              <c:strCache>
                <c:ptCount val="1"/>
                <c:pt idx="0">
                  <c:v>Successful </c:v>
                </c:pt>
              </c:strCache>
            </c:strRef>
          </c:tx>
          <c:spPr>
            <a:solidFill>
              <a:schemeClr val="accent1">
                <a:shade val="76000"/>
              </a:schemeClr>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'Success rate by launch site'!$A$6:$A$9</c:f>
              <c:strCache>
                <c:ptCount val="3"/>
                <c:pt idx="0">
                  <c:v>CCAFS SLC 40</c:v>
                </c:pt>
                <c:pt idx="1">
                  <c:v>KSC LC 39A</c:v>
                </c:pt>
                <c:pt idx="2">
                  <c:v>VAFB SLC 4E</c:v>
                </c:pt>
              </c:strCache>
            </c:strRef>
          </c:cat>
          <c:val>
            <c:numRef>
              <c:f>'Success rate by launch site'!$B$6:$B$9</c:f>
              <c:numCache>
                <c:formatCode>0%</c:formatCode>
                <c:ptCount val="3"/>
                <c:pt idx="0">
                  <c:v>0.6</c:v>
                </c:pt>
                <c:pt idx="1">
                  <c:v>0.77272727272727271</c:v>
                </c:pt>
                <c:pt idx="2">
                  <c:v>0.76923076923076927</c:v>
                </c:pt>
              </c:numCache>
            </c:numRef>
          </c:val>
          <c:extLst>
            <c:ext xmlns:c16="http://schemas.microsoft.com/office/drawing/2014/chart" uri="{C3380CC4-5D6E-409C-BE32-E72D297353CC}">
              <c16:uniqueId val="{00000000-634A-45C8-B0A0-65DEE3A67427}"/>
            </c:ext>
          </c:extLst>
        </c:ser>
        <c:ser>
          <c:idx val="1"/>
          <c:order val="1"/>
          <c:tx>
            <c:strRef>
              <c:f>'Success rate by launch site'!$C$4:$C$5</c:f>
              <c:strCache>
                <c:ptCount val="1"/>
                <c:pt idx="0">
                  <c:v>Unsuccessful</c:v>
                </c:pt>
              </c:strCache>
            </c:strRef>
          </c:tx>
          <c:spPr>
            <a:solidFill>
              <a:schemeClr val="accent1">
                <a:tint val="77000"/>
              </a:schemeClr>
            </a:solidFill>
            <a:ln>
              <a:noFill/>
            </a:ln>
            <a:effectLst/>
          </c:spPr>
          <c:invertIfNegative val="0"/>
          <c:cat>
            <c:strRef>
              <c:f>'Success rate by launch site'!$A$6:$A$9</c:f>
              <c:strCache>
                <c:ptCount val="3"/>
                <c:pt idx="0">
                  <c:v>CCAFS SLC 40</c:v>
                </c:pt>
                <c:pt idx="1">
                  <c:v>KSC LC 39A</c:v>
                </c:pt>
                <c:pt idx="2">
                  <c:v>VAFB SLC 4E</c:v>
                </c:pt>
              </c:strCache>
            </c:strRef>
          </c:cat>
          <c:val>
            <c:numRef>
              <c:f>'Success rate by launch site'!$C$6:$C$9</c:f>
              <c:numCache>
                <c:formatCode>0%</c:formatCode>
                <c:ptCount val="3"/>
                <c:pt idx="0">
                  <c:v>0.4</c:v>
                </c:pt>
                <c:pt idx="1">
                  <c:v>0.22727272727272727</c:v>
                </c:pt>
                <c:pt idx="2">
                  <c:v>0.23076923076923078</c:v>
                </c:pt>
              </c:numCache>
            </c:numRef>
          </c:val>
          <c:extLst>
            <c:ext xmlns:c16="http://schemas.microsoft.com/office/drawing/2014/chart" uri="{C3380CC4-5D6E-409C-BE32-E72D297353CC}">
              <c16:uniqueId val="{00000001-634A-45C8-B0A0-65DEE3A67427}"/>
            </c:ext>
          </c:extLst>
        </c:ser>
        <c:dLbls>
          <c:showLegendKey val="0"/>
          <c:showVal val="0"/>
          <c:showCatName val="0"/>
          <c:showSerName val="0"/>
          <c:showPercent val="0"/>
          <c:showBubbleSize val="0"/>
        </c:dLbls>
        <c:gapWidth val="150"/>
        <c:overlap val="100"/>
        <c:axId val="939210271"/>
        <c:axId val="939205471"/>
      </c:barChart>
      <c:catAx>
        <c:axId val="9392102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939205471"/>
        <c:crosses val="autoZero"/>
        <c:auto val="1"/>
        <c:lblAlgn val="ctr"/>
        <c:lblOffset val="100"/>
        <c:noMultiLvlLbl val="0"/>
      </c:catAx>
      <c:valAx>
        <c:axId val="939205471"/>
        <c:scaling>
          <c:orientation val="minMax"/>
        </c:scaling>
        <c:delete val="1"/>
        <c:axPos val="l"/>
        <c:numFmt formatCode="0%" sourceLinked="1"/>
        <c:majorTickMark val="none"/>
        <c:minorTickMark val="none"/>
        <c:tickLblPos val="nextTo"/>
        <c:crossAx val="939210271"/>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4.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[dataset_part_2-Analysis.xlsx]Success rate by Payload Mass!PivotTable3</c:name>
    <c:fmtId val="5"/>
  </c:pivotSource>
  <c:chart>
    <c:title>
      <c:tx>
        <c:rich>
          <a:bodyPr rot="0" spcFirstLastPara="1" vertOverflow="ellipsis" vert="horz" wrap="square" anchor="ctr" anchorCtr="1"/>
          <a:lstStyle/>
          <a:p>
            <a:pPr>
              <a:defRPr sz="1920" b="0" i="0" u="none" strike="noStrike" kern="1200" spc="0" baseline="0">
                <a:solidFill>
                  <a:schemeClr val="tx1">
                    <a:lumMod val="65000"/>
                    <a:lumOff val="35000"/>
                  </a:schemeClr>
                </a:solidFill>
                <a:latin typeface="+mn-lt"/>
                <a:ea typeface="+mn-ea"/>
                <a:cs typeface="+mn-cs"/>
              </a:defRPr>
            </a:pPr>
            <a:r>
              <a:rPr lang="en-US" dirty="0"/>
              <a:t>Success Rate by Payload Mass </a:t>
            </a:r>
          </a:p>
        </c:rich>
      </c:tx>
      <c:overlay val="0"/>
      <c:spPr>
        <a:noFill/>
        <a:ln>
          <a:noFill/>
        </a:ln>
        <a:effectLst/>
      </c:spPr>
      <c:txPr>
        <a:bodyPr rot="0" spcFirstLastPara="1" vertOverflow="ellipsis" vert="horz" wrap="square" anchor="ctr" anchorCtr="1"/>
        <a:lstStyle/>
        <a:p>
          <a:pPr>
            <a:defRPr sz="192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bg1">
                      <a:lumMod val="9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bg1">
                      <a:lumMod val="9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bg1">
                      <a:lumMod val="9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3.0576789437109102E-2"/>
          <c:y val="0.18745739055055441"/>
          <c:w val="0.93884642112578176"/>
          <c:h val="0.54748426070629952"/>
        </c:manualLayout>
      </c:layout>
      <c:barChart>
        <c:barDir val="col"/>
        <c:grouping val="stacked"/>
        <c:varyColors val="0"/>
        <c:ser>
          <c:idx val="0"/>
          <c:order val="0"/>
          <c:tx>
            <c:strRef>
              <c:f>'Success rate by Payload Mass'!$B$4:$B$5</c:f>
              <c:strCache>
                <c:ptCount val="1"/>
                <c:pt idx="0">
                  <c:v>Successful</c:v>
                </c:pt>
              </c:strCache>
            </c:strRef>
          </c:tx>
          <c:spPr>
            <a:solidFill>
              <a:schemeClr val="accent1">
                <a:shade val="76000"/>
              </a:schemeClr>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'Success rate by Payload Mass'!$A$6:$A$8</c:f>
              <c:strCache>
                <c:ptCount val="3"/>
                <c:pt idx="0">
                  <c:v>Group1</c:v>
                </c:pt>
                <c:pt idx="1">
                  <c:v>4k-8k</c:v>
                </c:pt>
                <c:pt idx="2">
                  <c:v>&gt;8k</c:v>
                </c:pt>
              </c:strCache>
            </c:strRef>
          </c:cat>
          <c:val>
            <c:numRef>
              <c:f>'Success rate by Payload Mass'!$B$6:$B$8</c:f>
              <c:numCache>
                <c:formatCode>0%</c:formatCode>
                <c:ptCount val="3"/>
                <c:pt idx="0">
                  <c:v>0.66666666666666663</c:v>
                </c:pt>
                <c:pt idx="1">
                  <c:v>0.5</c:v>
                </c:pt>
                <c:pt idx="2">
                  <c:v>0.86956521739130432</c:v>
                </c:pt>
              </c:numCache>
            </c:numRef>
          </c:val>
          <c:extLst>
            <c:ext xmlns:c16="http://schemas.microsoft.com/office/drawing/2014/chart" uri="{C3380CC4-5D6E-409C-BE32-E72D297353CC}">
              <c16:uniqueId val="{00000000-205C-4C3B-9C25-327760154371}"/>
            </c:ext>
          </c:extLst>
        </c:ser>
        <c:ser>
          <c:idx val="1"/>
          <c:order val="1"/>
          <c:tx>
            <c:strRef>
              <c:f>'Success rate by Payload Mass'!$C$4:$C$5</c:f>
              <c:strCache>
                <c:ptCount val="1"/>
                <c:pt idx="0">
                  <c:v>Unsuccessful</c:v>
                </c:pt>
              </c:strCache>
            </c:strRef>
          </c:tx>
          <c:spPr>
            <a:solidFill>
              <a:schemeClr val="accent1">
                <a:tint val="77000"/>
              </a:schemeClr>
            </a:solidFill>
            <a:ln>
              <a:noFill/>
            </a:ln>
            <a:effectLst/>
          </c:spPr>
          <c:invertIfNegative val="0"/>
          <c:cat>
            <c:strRef>
              <c:f>'Success rate by Payload Mass'!$A$6:$A$8</c:f>
              <c:strCache>
                <c:ptCount val="3"/>
                <c:pt idx="0">
                  <c:v>Group1</c:v>
                </c:pt>
                <c:pt idx="1">
                  <c:v>4k-8k</c:v>
                </c:pt>
                <c:pt idx="2">
                  <c:v>&gt;8k</c:v>
                </c:pt>
              </c:strCache>
            </c:strRef>
          </c:cat>
          <c:val>
            <c:numRef>
              <c:f>'Success rate by Payload Mass'!$C$6:$C$8</c:f>
              <c:numCache>
                <c:formatCode>0%</c:formatCode>
                <c:ptCount val="3"/>
                <c:pt idx="0">
                  <c:v>0.33333333333333331</c:v>
                </c:pt>
                <c:pt idx="1">
                  <c:v>0.5</c:v>
                </c:pt>
                <c:pt idx="2">
                  <c:v>0.13043478260869565</c:v>
                </c:pt>
              </c:numCache>
            </c:numRef>
          </c:val>
          <c:extLst>
            <c:ext xmlns:c16="http://schemas.microsoft.com/office/drawing/2014/chart" uri="{C3380CC4-5D6E-409C-BE32-E72D297353CC}">
              <c16:uniqueId val="{00000001-205C-4C3B-9C25-327760154371}"/>
            </c:ext>
          </c:extLst>
        </c:ser>
        <c:dLbls>
          <c:showLegendKey val="0"/>
          <c:showVal val="0"/>
          <c:showCatName val="0"/>
          <c:showSerName val="0"/>
          <c:showPercent val="0"/>
          <c:showBubbleSize val="0"/>
        </c:dLbls>
        <c:gapWidth val="150"/>
        <c:overlap val="100"/>
        <c:axId val="603137311"/>
        <c:axId val="603126271"/>
      </c:barChart>
      <c:catAx>
        <c:axId val="603137311"/>
        <c:scaling>
          <c:orientation val="minMax"/>
        </c:scaling>
        <c:delete val="0"/>
        <c:axPos val="b"/>
        <c:title>
          <c:tx>
            <c:rich>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r>
                  <a:rPr lang="en-US"/>
                  <a:t>Payload Mass (kg)</a:t>
                </a:r>
              </a:p>
            </c:rich>
          </c:tx>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title>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603126271"/>
        <c:crosses val="autoZero"/>
        <c:auto val="1"/>
        <c:lblAlgn val="ctr"/>
        <c:lblOffset val="100"/>
        <c:noMultiLvlLbl val="0"/>
      </c:catAx>
      <c:valAx>
        <c:axId val="603126271"/>
        <c:scaling>
          <c:orientation val="minMax"/>
        </c:scaling>
        <c:delete val="1"/>
        <c:axPos val="l"/>
        <c:numFmt formatCode="0%" sourceLinked="1"/>
        <c:majorTickMark val="none"/>
        <c:minorTickMark val="none"/>
        <c:tickLblPos val="nextTo"/>
        <c:crossAx val="603137311"/>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5.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[dataset_part_2-Analysis.xlsx]Success rate by orbit type!PivotTable6</c:name>
    <c:fmtId val="8"/>
  </c:pivotSource>
  <c:chart>
    <c:title>
      <c:tx>
        <c:rich>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r>
              <a:rPr lang="en-US"/>
              <a:t>Success Rate of the 3 Most Used Launch Sites </a:t>
            </a:r>
          </a:p>
        </c:rich>
      </c:tx>
      <c:overlay val="0"/>
      <c:spPr>
        <a:noFill/>
        <a:ln>
          <a:noFill/>
        </a:ln>
        <a:effectLst/>
      </c:spPr>
      <c:txPr>
        <a:bodyPr rot="0" spcFirstLastPara="1" vertOverflow="ellipsis" vert="horz" wrap="square" anchor="ctr" anchorCtr="1"/>
        <a:lstStyle/>
        <a:p>
          <a:pPr>
            <a:defRPr sz="168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bg1">
                      <a:lumMod val="9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bg1">
                      <a:lumMod val="9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100" b="1" i="0" u="none" strike="noStrike" kern="1200" baseline="0">
                  <a:solidFill>
                    <a:schemeClr val="bg1">
                      <a:lumMod val="9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0"/>
          <c:showCatName val="0"/>
          <c:showSerName val="0"/>
          <c:showPercent val="0"/>
          <c:showBubbleSize val="0"/>
          <c:extLst>
            <c:ext xmlns:c15="http://schemas.microsoft.com/office/drawing/2012/chart" uri="{CE6537A1-D6FC-4f65-9D91-7224C49458BB}"/>
          </c:extLst>
        </c:dLbl>
      </c:pivotFmt>
    </c:pivotFmts>
    <c:plotArea>
      <c:layout>
        <c:manualLayout>
          <c:layoutTarget val="inner"/>
          <c:xMode val="edge"/>
          <c:yMode val="edge"/>
          <c:x val="2.7261462205700124E-2"/>
          <c:y val="6.6777850685330986E-2"/>
          <c:w val="0.94547707558859972"/>
          <c:h val="0.78286745406824143"/>
        </c:manualLayout>
      </c:layout>
      <c:barChart>
        <c:barDir val="col"/>
        <c:grouping val="stacked"/>
        <c:varyColors val="0"/>
        <c:ser>
          <c:idx val="0"/>
          <c:order val="0"/>
          <c:tx>
            <c:strRef>
              <c:f>'Success rate by orbit type'!$B$3:$B$4</c:f>
              <c:strCache>
                <c:ptCount val="1"/>
                <c:pt idx="0">
                  <c:v>Succesful</c:v>
                </c:pt>
              </c:strCache>
            </c:strRef>
          </c:tx>
          <c:spPr>
            <a:solidFill>
              <a:schemeClr val="accent1">
                <a:shade val="76000"/>
              </a:schemeClr>
            </a:solidFill>
            <a:ln>
              <a:noFill/>
            </a:ln>
            <a:effectLst/>
          </c:spPr>
          <c:invertIfNegative val="0"/>
          <c:dLbls>
            <c:spPr>
              <a:noFill/>
              <a:ln>
                <a:noFill/>
              </a:ln>
              <a:effectLst/>
            </c:spPr>
            <c:txPr>
              <a:bodyPr rot="0" spcFirstLastPara="1" vertOverflow="ellipsis" vert="horz" wrap="square" anchor="ctr" anchorCtr="1"/>
              <a:lstStyle/>
              <a:p>
                <a:pPr>
                  <a:defRPr sz="14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'Success rate by orbit type'!$A$5:$A$7</c:f>
              <c:strCache>
                <c:ptCount val="3"/>
                <c:pt idx="0">
                  <c:v>VLEO</c:v>
                </c:pt>
                <c:pt idx="1">
                  <c:v>ISS</c:v>
                </c:pt>
                <c:pt idx="2">
                  <c:v>GTO</c:v>
                </c:pt>
              </c:strCache>
            </c:strRef>
          </c:cat>
          <c:val>
            <c:numRef>
              <c:f>'Success rate by orbit type'!$B$5:$B$7</c:f>
              <c:numCache>
                <c:formatCode>0%</c:formatCode>
                <c:ptCount val="3"/>
                <c:pt idx="0">
                  <c:v>0.8571428571428571</c:v>
                </c:pt>
                <c:pt idx="1">
                  <c:v>0.61904761904761907</c:v>
                </c:pt>
                <c:pt idx="2">
                  <c:v>0.51851851851851849</c:v>
                </c:pt>
              </c:numCache>
            </c:numRef>
          </c:val>
          <c:extLst>
            <c:ext xmlns:c16="http://schemas.microsoft.com/office/drawing/2014/chart" uri="{C3380CC4-5D6E-409C-BE32-E72D297353CC}">
              <c16:uniqueId val="{00000000-205E-4816-8967-1384E4804E6E}"/>
            </c:ext>
          </c:extLst>
        </c:ser>
        <c:ser>
          <c:idx val="1"/>
          <c:order val="1"/>
          <c:tx>
            <c:strRef>
              <c:f>'Success rate by orbit type'!$C$3:$C$4</c:f>
              <c:strCache>
                <c:ptCount val="1"/>
                <c:pt idx="0">
                  <c:v>Unsuccessful</c:v>
                </c:pt>
              </c:strCache>
            </c:strRef>
          </c:tx>
          <c:spPr>
            <a:solidFill>
              <a:schemeClr val="accent1">
                <a:tint val="77000"/>
              </a:schemeClr>
            </a:solidFill>
            <a:ln>
              <a:noFill/>
            </a:ln>
            <a:effectLst/>
          </c:spPr>
          <c:invertIfNegative val="0"/>
          <c:cat>
            <c:strRef>
              <c:f>'Success rate by orbit type'!$A$5:$A$7</c:f>
              <c:strCache>
                <c:ptCount val="3"/>
                <c:pt idx="0">
                  <c:v>VLEO</c:v>
                </c:pt>
                <c:pt idx="1">
                  <c:v>ISS</c:v>
                </c:pt>
                <c:pt idx="2">
                  <c:v>GTO</c:v>
                </c:pt>
              </c:strCache>
            </c:strRef>
          </c:cat>
          <c:val>
            <c:numRef>
              <c:f>'Success rate by orbit type'!$C$5:$C$7</c:f>
              <c:numCache>
                <c:formatCode>0%</c:formatCode>
                <c:ptCount val="3"/>
                <c:pt idx="0">
                  <c:v>0.14285714285714285</c:v>
                </c:pt>
                <c:pt idx="1">
                  <c:v>0.38095238095238093</c:v>
                </c:pt>
                <c:pt idx="2">
                  <c:v>0.48148148148148145</c:v>
                </c:pt>
              </c:numCache>
            </c:numRef>
          </c:val>
          <c:extLst>
            <c:ext xmlns:c16="http://schemas.microsoft.com/office/drawing/2014/chart" uri="{C3380CC4-5D6E-409C-BE32-E72D297353CC}">
              <c16:uniqueId val="{00000001-205E-4816-8967-1384E4804E6E}"/>
            </c:ext>
          </c:extLst>
        </c:ser>
        <c:dLbls>
          <c:showLegendKey val="0"/>
          <c:showVal val="0"/>
          <c:showCatName val="0"/>
          <c:showSerName val="0"/>
          <c:showPercent val="0"/>
          <c:showBubbleSize val="0"/>
        </c:dLbls>
        <c:gapWidth val="150"/>
        <c:overlap val="100"/>
        <c:axId val="1058792591"/>
        <c:axId val="1058777231"/>
      </c:barChart>
      <c:catAx>
        <c:axId val="105879259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58777231"/>
        <c:crosses val="autoZero"/>
        <c:auto val="1"/>
        <c:lblAlgn val="ctr"/>
        <c:lblOffset val="100"/>
        <c:noMultiLvlLbl val="0"/>
      </c:catAx>
      <c:valAx>
        <c:axId val="1058777231"/>
        <c:scaling>
          <c:orientation val="minMax"/>
        </c:scaling>
        <c:delete val="1"/>
        <c:axPos val="l"/>
        <c:numFmt formatCode="0%" sourceLinked="1"/>
        <c:majorTickMark val="none"/>
        <c:minorTickMark val="none"/>
        <c:tickLblPos val="nextTo"/>
        <c:crossAx val="1058792591"/>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400"/>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6.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3"/>
    </mc:Choice>
    <mc:Fallback>
      <c:style val="3"/>
    </mc:Fallback>
  </mc:AlternateContent>
  <c:pivotSource>
    <c:name>[dataset_part_2-Analysis.xlsx]Lauches by Year!PivotTable12</c:name>
    <c:fmtId val="5"/>
  </c:pivotSource>
  <c:chart>
    <c:title>
      <c:tx>
        <c:rich>
          <a:bodyPr rot="0" spcFirstLastPara="1" vertOverflow="ellipsis" vert="horz" wrap="square" anchor="ctr" anchorCtr="1"/>
          <a:lstStyle/>
          <a:p>
            <a:pPr>
              <a:defRPr sz="1920" b="0" i="0" u="none" strike="noStrike" kern="1200" spc="0" baseline="0">
                <a:solidFill>
                  <a:schemeClr val="tx1">
                    <a:lumMod val="65000"/>
                    <a:lumOff val="35000"/>
                  </a:schemeClr>
                </a:solidFill>
                <a:latin typeface="+mn-lt"/>
                <a:ea typeface="+mn-ea"/>
                <a:cs typeface="+mn-cs"/>
              </a:defRPr>
            </a:pPr>
            <a:r>
              <a:rPr lang="en-US"/>
              <a:t>Lauches by Year and Outcome</a:t>
            </a:r>
          </a:p>
        </c:rich>
      </c:tx>
      <c:overlay val="0"/>
      <c:spPr>
        <a:noFill/>
        <a:ln>
          <a:noFill/>
        </a:ln>
        <a:effectLst/>
      </c:spPr>
      <c:txPr>
        <a:bodyPr rot="0" spcFirstLastPara="1" vertOverflow="ellipsis" vert="horz" wrap="square" anchor="ctr" anchorCtr="1"/>
        <a:lstStyle/>
        <a:p>
          <a:pPr>
            <a:defRPr sz="1920" b="0" i="0" u="none" strike="noStrike" kern="1200" spc="0" baseline="0">
              <a:solidFill>
                <a:schemeClr val="tx1">
                  <a:lumMod val="65000"/>
                  <a:lumOff val="35000"/>
                </a:schemeClr>
              </a:solidFill>
              <a:latin typeface="+mn-lt"/>
              <a:ea typeface="+mn-ea"/>
              <a:cs typeface="+mn-cs"/>
            </a:defRPr>
          </a:pPr>
          <a:endParaRPr lang="en-US"/>
        </a:p>
      </c:txPr>
    </c:title>
    <c:autoTitleDeleted val="0"/>
    <c:pivotFmts>
      <c:pivotFmt>
        <c:idx val="0"/>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1"/>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bg1">
                      <a:lumMod val="9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2"/>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bg1">
                      <a:lumMod val="9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3"/>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4"/>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1050" b="1" i="0" u="none" strike="noStrike" kern="1200" baseline="0">
                  <a:solidFill>
                    <a:schemeClr val="bg1">
                      <a:lumMod val="9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
        <c:idx val="5"/>
        <c:spPr>
          <a:solidFill>
            <a:schemeClr val="accent1"/>
          </a:solidFill>
          <a:ln>
            <a:noFill/>
          </a:ln>
          <a:effectLst/>
        </c:spPr>
        <c:marker>
          <c:symbol val="none"/>
        </c:marker>
        <c:dLbl>
          <c:idx val="0"/>
          <c:spPr>
            <a:noFill/>
            <a:ln>
              <a:noFill/>
            </a:ln>
            <a:effectLst/>
          </c:spPr>
          <c:txPr>
            <a:bodyPr rot="0" spcFirstLastPara="1" vertOverflow="ellipsis" vert="horz" wrap="square" lIns="38100" tIns="19050" rIns="38100" bIns="19050" anchor="ctr" anchorCtr="1">
              <a:spAutoFit/>
            </a:bodyPr>
            <a:lstStyle/>
            <a:p>
              <a:pPr>
                <a:defRPr sz="9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extLst>
            <c:ext xmlns:c15="http://schemas.microsoft.com/office/drawing/2012/chart" uri="{CE6537A1-D6FC-4f65-9D91-7224C49458BB}"/>
          </c:extLst>
        </c:dLbl>
      </c:pivotFmt>
    </c:pivotFmts>
    <c:plotArea>
      <c:layout/>
      <c:barChart>
        <c:barDir val="col"/>
        <c:grouping val="stacked"/>
        <c:varyColors val="0"/>
        <c:ser>
          <c:idx val="0"/>
          <c:order val="0"/>
          <c:tx>
            <c:strRef>
              <c:f>'Lauches by Year'!$G$3:$G$4</c:f>
              <c:strCache>
                <c:ptCount val="1"/>
                <c:pt idx="0">
                  <c:v>Successful</c:v>
                </c:pt>
              </c:strCache>
            </c:strRef>
          </c:tx>
          <c:spPr>
            <a:solidFill>
              <a:schemeClr val="accent1">
                <a:shade val="76000"/>
              </a:schemeClr>
            </a:solidFill>
            <a:ln>
              <a:noFill/>
            </a:ln>
            <a:effectLst/>
          </c:spPr>
          <c:invertIfNegative val="0"/>
          <c:dLbls>
            <c:spPr>
              <a:noFill/>
              <a:ln>
                <a:noFill/>
              </a:ln>
              <a:effectLst/>
            </c:spPr>
            <c:txPr>
              <a:bodyPr rot="0" spcFirstLastPara="1" vertOverflow="ellipsis" vert="horz" wrap="square" anchor="ctr" anchorCtr="1"/>
              <a:lstStyle/>
              <a:p>
                <a:pPr>
                  <a:defRPr sz="1600" b="1" i="0" u="none" strike="noStrike" kern="1200" baseline="0">
                    <a:solidFill>
                      <a:schemeClr val="bg1"/>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'Lauches by Year'!$F$5:$F$15</c:f>
              <c:strCache>
                <c:ptCount val="10"/>
                <c:pt idx="0">
                  <c:v>2010</c:v>
                </c:pt>
                <c:pt idx="1">
                  <c:v>2012</c:v>
                </c:pt>
                <c:pt idx="2">
                  <c:v>2013</c:v>
                </c:pt>
                <c:pt idx="3">
                  <c:v>2014</c:v>
                </c:pt>
                <c:pt idx="4">
                  <c:v>2015</c:v>
                </c:pt>
                <c:pt idx="5">
                  <c:v>2016</c:v>
                </c:pt>
                <c:pt idx="6">
                  <c:v>2017</c:v>
                </c:pt>
                <c:pt idx="7">
                  <c:v>2018</c:v>
                </c:pt>
                <c:pt idx="8">
                  <c:v>2019</c:v>
                </c:pt>
                <c:pt idx="9">
                  <c:v>2020</c:v>
                </c:pt>
              </c:strCache>
            </c:strRef>
          </c:cat>
          <c:val>
            <c:numRef>
              <c:f>'Lauches by Year'!$G$5:$G$15</c:f>
              <c:numCache>
                <c:formatCode>General</c:formatCode>
                <c:ptCount val="10"/>
                <c:pt idx="3">
                  <c:v>2</c:v>
                </c:pt>
                <c:pt idx="4">
                  <c:v>2</c:v>
                </c:pt>
                <c:pt idx="5">
                  <c:v>5</c:v>
                </c:pt>
                <c:pt idx="6">
                  <c:v>15</c:v>
                </c:pt>
                <c:pt idx="7">
                  <c:v>11</c:v>
                </c:pt>
                <c:pt idx="8">
                  <c:v>9</c:v>
                </c:pt>
                <c:pt idx="9">
                  <c:v>16</c:v>
                </c:pt>
              </c:numCache>
            </c:numRef>
          </c:val>
          <c:extLst>
            <c:ext xmlns:c16="http://schemas.microsoft.com/office/drawing/2014/chart" uri="{C3380CC4-5D6E-409C-BE32-E72D297353CC}">
              <c16:uniqueId val="{00000000-C08B-43AF-B8C9-AFF60A40523A}"/>
            </c:ext>
          </c:extLst>
        </c:ser>
        <c:ser>
          <c:idx val="1"/>
          <c:order val="1"/>
          <c:tx>
            <c:strRef>
              <c:f>'Lauches by Year'!$H$3:$H$4</c:f>
              <c:strCache>
                <c:ptCount val="1"/>
                <c:pt idx="0">
                  <c:v>Unsuccessful</c:v>
                </c:pt>
              </c:strCache>
            </c:strRef>
          </c:tx>
          <c:spPr>
            <a:solidFill>
              <a:schemeClr val="accent1">
                <a:tint val="77000"/>
              </a:schemeClr>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'Lauches by Year'!$F$5:$F$15</c:f>
              <c:strCache>
                <c:ptCount val="10"/>
                <c:pt idx="0">
                  <c:v>2010</c:v>
                </c:pt>
                <c:pt idx="1">
                  <c:v>2012</c:v>
                </c:pt>
                <c:pt idx="2">
                  <c:v>2013</c:v>
                </c:pt>
                <c:pt idx="3">
                  <c:v>2014</c:v>
                </c:pt>
                <c:pt idx="4">
                  <c:v>2015</c:v>
                </c:pt>
                <c:pt idx="5">
                  <c:v>2016</c:v>
                </c:pt>
                <c:pt idx="6">
                  <c:v>2017</c:v>
                </c:pt>
                <c:pt idx="7">
                  <c:v>2018</c:v>
                </c:pt>
                <c:pt idx="8">
                  <c:v>2019</c:v>
                </c:pt>
                <c:pt idx="9">
                  <c:v>2020</c:v>
                </c:pt>
              </c:strCache>
            </c:strRef>
          </c:cat>
          <c:val>
            <c:numRef>
              <c:f>'Lauches by Year'!$H$5:$H$15</c:f>
              <c:numCache>
                <c:formatCode>General</c:formatCode>
                <c:ptCount val="10"/>
                <c:pt idx="0">
                  <c:v>1</c:v>
                </c:pt>
                <c:pt idx="1">
                  <c:v>1</c:v>
                </c:pt>
                <c:pt idx="2">
                  <c:v>3</c:v>
                </c:pt>
                <c:pt idx="3">
                  <c:v>4</c:v>
                </c:pt>
                <c:pt idx="4">
                  <c:v>4</c:v>
                </c:pt>
                <c:pt idx="5">
                  <c:v>3</c:v>
                </c:pt>
                <c:pt idx="6">
                  <c:v>3</c:v>
                </c:pt>
                <c:pt idx="7">
                  <c:v>7</c:v>
                </c:pt>
                <c:pt idx="8">
                  <c:v>1</c:v>
                </c:pt>
                <c:pt idx="9">
                  <c:v>3</c:v>
                </c:pt>
              </c:numCache>
            </c:numRef>
          </c:val>
          <c:extLst>
            <c:ext xmlns:c16="http://schemas.microsoft.com/office/drawing/2014/chart" uri="{C3380CC4-5D6E-409C-BE32-E72D297353CC}">
              <c16:uniqueId val="{00000001-C08B-43AF-B8C9-AFF60A40523A}"/>
            </c:ext>
          </c:extLst>
        </c:ser>
        <c:dLbls>
          <c:showLegendKey val="0"/>
          <c:showVal val="0"/>
          <c:showCatName val="0"/>
          <c:showSerName val="0"/>
          <c:showPercent val="0"/>
          <c:showBubbleSize val="0"/>
        </c:dLbls>
        <c:gapWidth val="50"/>
        <c:overlap val="100"/>
        <c:axId val="1058764271"/>
        <c:axId val="1058776751"/>
      </c:barChart>
      <c:catAx>
        <c:axId val="1058764271"/>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400" b="0" i="0" u="none" strike="noStrike" kern="1200" baseline="0">
                <a:solidFill>
                  <a:schemeClr val="tx1">
                    <a:lumMod val="65000"/>
                    <a:lumOff val="35000"/>
                  </a:schemeClr>
                </a:solidFill>
                <a:latin typeface="+mn-lt"/>
                <a:ea typeface="+mn-ea"/>
                <a:cs typeface="+mn-cs"/>
              </a:defRPr>
            </a:pPr>
            <a:endParaRPr lang="en-US"/>
          </a:p>
        </c:txPr>
        <c:crossAx val="1058776751"/>
        <c:crosses val="autoZero"/>
        <c:auto val="1"/>
        <c:lblAlgn val="ctr"/>
        <c:lblOffset val="100"/>
        <c:noMultiLvlLbl val="0"/>
      </c:catAx>
      <c:valAx>
        <c:axId val="1058776751"/>
        <c:scaling>
          <c:orientation val="minMax"/>
        </c:scaling>
        <c:delete val="1"/>
        <c:axPos val="l"/>
        <c:numFmt formatCode="General" sourceLinked="1"/>
        <c:majorTickMark val="none"/>
        <c:minorTickMark val="none"/>
        <c:tickLblPos val="nextTo"/>
        <c:crossAx val="1058764271"/>
        <c:crosses val="autoZero"/>
        <c:crossBetween val="between"/>
      </c:valAx>
      <c:spPr>
        <a:noFill/>
        <a:ln>
          <a:noFill/>
        </a:ln>
        <a:effectLst/>
      </c:spPr>
    </c:plotArea>
    <c:legend>
      <c:legendPos val="t"/>
      <c:overlay val="0"/>
      <c:spPr>
        <a:noFill/>
        <a:ln>
          <a:noFill/>
        </a:ln>
        <a:effectLst/>
      </c:spPr>
      <c:txPr>
        <a:bodyPr rot="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legend>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pPr>
      <a:endParaRPr lang="en-US"/>
    </a:p>
  </c:txPr>
  <c:externalData r:id="rId3">
    <c:autoUpdate val="0"/>
  </c:externalData>
  <c:extLst>
    <c:ext xmlns:c14="http://schemas.microsoft.com/office/drawing/2007/8/2/chart" uri="{781A3756-C4B2-4CAC-9D66-4F8BD8637D16}">
      <c14:pivotOptions>
        <c14:dropZoneFilter val="1"/>
        <c14:dropZoneCategories val="1"/>
        <c14:dropZoneData val="1"/>
        <c14:dropZoneSeries val="1"/>
      </c14:pivotOptions>
    </c:ext>
    <c:ext xmlns:c16="http://schemas.microsoft.com/office/drawing/2014/chart" uri="{E28EC0CA-F0BB-4C9C-879D-F8772B89E7AC}">
      <c16:pivotOptions16>
        <c16:showExpandCollapseFieldButtons val="1"/>
      </c16:pivotOptions16>
    </c:ext>
  </c:extLst>
</c:chartSpace>
</file>

<file path=ppt/charts/chart7.xml><?xml version="1.0" encoding="utf-8"?>
<c:chartSpace xmlns:c="http://schemas.openxmlformats.org/drawingml/2006/chart" xmlns:a="http://schemas.openxmlformats.org/drawingml/2006/main" xmlns:r="http://schemas.openxmlformats.org/officeDocument/2006/relationships" xmlns:c16r2="http://schemas.microsoft.com/office/drawing/2015/06/chart">
  <c:date1904 val="0"/>
  <c:lang val="en-US"/>
  <c:roundedCorners val="0"/>
  <mc:AlternateContent xmlns:mc="http://schemas.openxmlformats.org/markup-compatibility/2006">
    <mc:Choice xmlns:c14="http://schemas.microsoft.com/office/drawing/2007/8/2/chart" Requires="c14">
      <c14:style val="102"/>
    </mc:Choice>
    <mc:Fallback>
      <c:style val="2"/>
    </mc:Fallback>
  </mc:AlternateContent>
  <c:chart>
    <c:title>
      <c:tx>
        <c:rich>
          <a:bodyPr rot="0" spcFirstLastPara="1" vertOverflow="ellipsis" vert="horz" wrap="square" anchor="ctr" anchorCtr="1"/>
          <a:lstStyle/>
          <a:p>
            <a:pPr>
              <a:defRPr sz="1920" b="0" i="0" u="none" strike="noStrike" kern="1200" spc="0" baseline="0">
                <a:solidFill>
                  <a:schemeClr val="tx1">
                    <a:lumMod val="65000"/>
                    <a:lumOff val="35000"/>
                  </a:schemeClr>
                </a:solidFill>
                <a:latin typeface="+mn-lt"/>
                <a:ea typeface="+mn-ea"/>
                <a:cs typeface="+mn-cs"/>
              </a:defRPr>
            </a:pPr>
            <a:r>
              <a:rPr lang="en-US"/>
              <a:t>Accuracy by Model</a:t>
            </a:r>
          </a:p>
        </c:rich>
      </c:tx>
      <c:overlay val="0"/>
      <c:spPr>
        <a:noFill/>
        <a:ln>
          <a:noFill/>
        </a:ln>
        <a:effectLst/>
      </c:spPr>
      <c:txPr>
        <a:bodyPr rot="0" spcFirstLastPara="1" vertOverflow="ellipsis" vert="horz" wrap="square" anchor="ctr" anchorCtr="1"/>
        <a:lstStyle/>
        <a:p>
          <a:pPr>
            <a:defRPr sz="1920" b="0" i="0" u="none" strike="noStrike" kern="1200" spc="0" baseline="0">
              <a:solidFill>
                <a:schemeClr val="tx1">
                  <a:lumMod val="65000"/>
                  <a:lumOff val="35000"/>
                </a:schemeClr>
              </a:solidFill>
              <a:latin typeface="+mn-lt"/>
              <a:ea typeface="+mn-ea"/>
              <a:cs typeface="+mn-cs"/>
            </a:defRPr>
          </a:pPr>
          <a:endParaRPr lang="en-US"/>
        </a:p>
      </c:txPr>
    </c:title>
    <c:autoTitleDeleted val="0"/>
    <c:plotArea>
      <c:layout/>
      <c:barChart>
        <c:barDir val="col"/>
        <c:grouping val="clustered"/>
        <c:varyColors val="0"/>
        <c:ser>
          <c:idx val="0"/>
          <c:order val="0"/>
          <c:tx>
            <c:strRef>
              <c:f>Sheet1!$B$3</c:f>
              <c:strCache>
                <c:ptCount val="1"/>
                <c:pt idx="0">
                  <c:v>Accuracy</c:v>
                </c:pt>
              </c:strCache>
            </c:strRef>
          </c:tx>
          <c:spPr>
            <a:solidFill>
              <a:schemeClr val="accent1"/>
            </a:solidFill>
            <a:ln>
              <a:noFill/>
            </a:ln>
            <a:effectLst/>
          </c:spPr>
          <c:invertIfNegative val="0"/>
          <c:dLbls>
            <c:spPr>
              <a:noFill/>
              <a:ln>
                <a:noFill/>
              </a:ln>
              <a:effectLst/>
            </c:spPr>
            <c:txPr>
              <a:bodyPr rot="0" spcFirstLastPara="1" vertOverflow="ellipsis" vert="horz" wrap="square" anchor="ctr" anchorCtr="1"/>
              <a:lstStyle/>
              <a:p>
                <a:pPr>
                  <a:defRPr sz="1600" b="0" i="0" u="none" strike="noStrike" kern="1200" baseline="0">
                    <a:solidFill>
                      <a:schemeClr val="tx1">
                        <a:lumMod val="75000"/>
                        <a:lumOff val="25000"/>
                      </a:schemeClr>
                    </a:solidFill>
                    <a:latin typeface="+mn-lt"/>
                    <a:ea typeface="+mn-ea"/>
                    <a:cs typeface="+mn-cs"/>
                  </a:defRPr>
                </a:pPr>
                <a:endParaRPr lang="en-US"/>
              </a:p>
            </c:txPr>
            <c:showLegendKey val="0"/>
            <c:showVal val="1"/>
            <c:showCatName val="0"/>
            <c:showSerName val="0"/>
            <c:showPercent val="0"/>
            <c:showBubbleSize val="0"/>
            <c:showLeaderLines val="0"/>
            <c:extLst>
              <c:ext xmlns:c15="http://schemas.microsoft.com/office/drawing/2012/chart" uri="{CE6537A1-D6FC-4f65-9D91-7224C49458BB}">
                <c15:showLeaderLines val="1"/>
                <c15:leaderLines>
                  <c:spPr>
                    <a:ln w="9525" cap="flat" cmpd="sng" algn="ctr">
                      <a:solidFill>
                        <a:schemeClr val="tx1">
                          <a:lumMod val="35000"/>
                          <a:lumOff val="65000"/>
                        </a:schemeClr>
                      </a:solidFill>
                      <a:round/>
                    </a:ln>
                    <a:effectLst/>
                  </c:spPr>
                </c15:leaderLines>
              </c:ext>
            </c:extLst>
          </c:dLbls>
          <c:cat>
            <c:strRef>
              <c:f>Sheet1!$A$4:$A$7</c:f>
              <c:strCache>
                <c:ptCount val="4"/>
                <c:pt idx="0">
                  <c:v>Logistic Regression</c:v>
                </c:pt>
                <c:pt idx="1">
                  <c:v>Support Vector Machine</c:v>
                </c:pt>
                <c:pt idx="2">
                  <c:v>Decision Tree</c:v>
                </c:pt>
                <c:pt idx="3">
                  <c:v>Clustering KNN</c:v>
                </c:pt>
              </c:strCache>
            </c:strRef>
          </c:cat>
          <c:val>
            <c:numRef>
              <c:f>Sheet1!$B$4:$B$7</c:f>
              <c:numCache>
                <c:formatCode>0%</c:formatCode>
                <c:ptCount val="4"/>
                <c:pt idx="0">
                  <c:v>0.83333333333333304</c:v>
                </c:pt>
                <c:pt idx="1">
                  <c:v>0.83333333333333304</c:v>
                </c:pt>
                <c:pt idx="2">
                  <c:v>0.88888888888888795</c:v>
                </c:pt>
                <c:pt idx="3">
                  <c:v>0.83333333333333304</c:v>
                </c:pt>
              </c:numCache>
            </c:numRef>
          </c:val>
          <c:extLst>
            <c:ext xmlns:c16="http://schemas.microsoft.com/office/drawing/2014/chart" uri="{C3380CC4-5D6E-409C-BE32-E72D297353CC}">
              <c16:uniqueId val="{00000000-B083-444F-9964-4362CE46BDD1}"/>
            </c:ext>
          </c:extLst>
        </c:ser>
        <c:dLbls>
          <c:showLegendKey val="0"/>
          <c:showVal val="0"/>
          <c:showCatName val="0"/>
          <c:showSerName val="0"/>
          <c:showPercent val="0"/>
          <c:showBubbleSize val="0"/>
        </c:dLbls>
        <c:gapWidth val="42"/>
        <c:overlap val="-27"/>
        <c:axId val="13379200"/>
        <c:axId val="13383520"/>
      </c:barChart>
      <c:catAx>
        <c:axId val="13379200"/>
        <c:scaling>
          <c:orientation val="minMax"/>
        </c:scaling>
        <c:delete val="0"/>
        <c:axPos val="b"/>
        <c:numFmt formatCode="General" sourceLinked="1"/>
        <c:majorTickMark val="none"/>
        <c:minorTickMark val="none"/>
        <c:tickLblPos val="nextTo"/>
        <c:spPr>
          <a:noFill/>
          <a:ln w="9525" cap="flat" cmpd="sng" algn="ctr">
            <a:solidFill>
              <a:schemeClr val="tx1">
                <a:lumMod val="15000"/>
                <a:lumOff val="85000"/>
              </a:schemeClr>
            </a:solidFill>
            <a:round/>
          </a:ln>
          <a:effectLst/>
        </c:spPr>
        <c:txPr>
          <a:bodyPr rot="-60000000" spcFirstLastPara="1" vertOverflow="ellipsis" vert="horz" wrap="square" anchor="ctr" anchorCtr="1"/>
          <a:lstStyle/>
          <a:p>
            <a:pPr>
              <a:defRPr sz="1600" b="0" i="0" u="none" strike="noStrike" kern="1200" baseline="0">
                <a:solidFill>
                  <a:schemeClr val="tx1">
                    <a:lumMod val="65000"/>
                    <a:lumOff val="35000"/>
                  </a:schemeClr>
                </a:solidFill>
                <a:latin typeface="+mn-lt"/>
                <a:ea typeface="+mn-ea"/>
                <a:cs typeface="+mn-cs"/>
              </a:defRPr>
            </a:pPr>
            <a:endParaRPr lang="en-US"/>
          </a:p>
        </c:txPr>
        <c:crossAx val="13383520"/>
        <c:crosses val="autoZero"/>
        <c:auto val="1"/>
        <c:lblAlgn val="ctr"/>
        <c:lblOffset val="100"/>
        <c:noMultiLvlLbl val="0"/>
      </c:catAx>
      <c:valAx>
        <c:axId val="13383520"/>
        <c:scaling>
          <c:orientation val="minMax"/>
          <c:min val="0"/>
        </c:scaling>
        <c:delete val="1"/>
        <c:axPos val="l"/>
        <c:numFmt formatCode="0%" sourceLinked="1"/>
        <c:majorTickMark val="none"/>
        <c:minorTickMark val="none"/>
        <c:tickLblPos val="nextTo"/>
        <c:crossAx val="13379200"/>
        <c:crosses val="autoZero"/>
        <c:crossBetween val="between"/>
      </c:valAx>
      <c:spPr>
        <a:noFill/>
        <a:ln>
          <a:noFill/>
        </a:ln>
        <a:effectLst/>
      </c:spPr>
    </c:plotArea>
    <c:plotVisOnly val="1"/>
    <c:dispBlanksAs val="gap"/>
    <c:extLst>
      <c:ext xmlns:c16r3="http://schemas.microsoft.com/office/drawing/2017/03/chart" uri="{56B9EC1D-385E-4148-901F-78D8002777C0}">
        <c16r3:dataDisplayOptions16>
          <c16r3:dispNaAsBlank val="1"/>
        </c16r3:dataDisplayOptions16>
      </c:ext>
    </c:extLst>
    <c:showDLblsOverMax val="0"/>
  </c:chart>
  <c:spPr>
    <a:noFill/>
    <a:ln>
      <a:noFill/>
    </a:ln>
    <a:effectLst/>
  </c:spPr>
  <c:txPr>
    <a:bodyPr/>
    <a:lstStyle/>
    <a:p>
      <a:pPr>
        <a:defRPr sz="1600"/>
      </a:pPr>
      <a:endParaRPr lang="en-US"/>
    </a:p>
  </c:txPr>
  <c:externalData r:id="rId3">
    <c:autoUpdate val="0"/>
  </c:externalData>
</c:chartSpace>
</file>

<file path=ppt/charts/chartEx1.xml><?xml version="1.0" encoding="utf-8"?>
<cx:chartSpace xmlns:a="http://schemas.openxmlformats.org/drawingml/2006/main" xmlns:r="http://schemas.openxmlformats.org/officeDocument/2006/relationships" xmlns:cx="http://schemas.microsoft.com/office/drawing/2014/chartex">
  <cx:chartData>
    <cx:externalData r:id="rId1" cx:autoUpdate="0"/>
    <cx:data id="0">
      <cx:strDim type="cat">
        <cx:f>Sheet1!$J$2:$K$9</cx:f>
        <cx:lvl ptCount="8">
          <cx:pt idx="0">Drone ship</cx:pt>
          <cx:pt idx="1">None</cx:pt>
          <cx:pt idx="2">Drone ship</cx:pt>
          <cx:pt idx="3">Ocean</cx:pt>
          <cx:pt idx="4">Ground pad</cx:pt>
          <cx:pt idx="5">Drone ship</cx:pt>
          <cx:pt idx="6">Ocean</cx:pt>
          <cx:pt idx="7">Ground pad</cx:pt>
        </cx:lvl>
        <cx:lvl ptCount="8">
          <cx:pt idx="0">Failure to land</cx:pt>
          <cx:pt idx="1">Failure to land</cx:pt>
          <cx:pt idx="2">Successful</cx:pt>
          <cx:pt idx="3">Successful</cx:pt>
          <cx:pt idx="4">Successful</cx:pt>
          <cx:pt idx="5">Unsuccessful</cx:pt>
          <cx:pt idx="6">Unsuccessful</cx:pt>
          <cx:pt idx="7">Unsuccessful</cx:pt>
        </cx:lvl>
      </cx:strDim>
      <cx:numDim type="size">
        <cx:f>Sheet1!$L$2:$L$9</cx:f>
        <cx:lvl ptCount="8" formatCode="General">
          <cx:pt idx="0">2</cx:pt>
          <cx:pt idx="1">19</cx:pt>
          <cx:pt idx="2">41</cx:pt>
          <cx:pt idx="3">5</cx:pt>
          <cx:pt idx="4">14</cx:pt>
          <cx:pt idx="5">6</cx:pt>
          <cx:pt idx="6">2</cx:pt>
          <cx:pt idx="7">1</cx:pt>
        </cx:lvl>
      </cx:numDim>
    </cx:data>
  </cx:chartData>
  <cx:chart>
    <cx:title pos="t" align="ctr" overlay="0">
      <cx:tx>
        <cx:txData>
          <cx:v>Launch outcome by Region</cx:v>
        </cx:txData>
      </cx:tx>
      <cx:txPr>
        <a:bodyPr spcFirstLastPara="1" vertOverflow="ellipsis" horzOverflow="overflow" wrap="square" lIns="0" tIns="0" rIns="0" bIns="0" anchor="ctr" anchorCtr="1"/>
        <a:lstStyle/>
        <a:p>
          <a:pPr algn="ctr" rtl="0">
            <a:defRPr sz="1800"/>
          </a:pPr>
          <a:r>
            <a:rPr lang="en-US" sz="1800" b="0" i="0" u="none" strike="noStrike" baseline="0" dirty="0">
              <a:solidFill>
                <a:sysClr val="windowText" lastClr="000000">
                  <a:lumMod val="65000"/>
                  <a:lumOff val="35000"/>
                </a:sysClr>
              </a:solidFill>
              <a:latin typeface="Aptos Narrow" panose="02110004020202020204"/>
            </a:rPr>
            <a:t>Launch outcome by Region</a:t>
          </a:r>
        </a:p>
      </cx:txPr>
    </cx:title>
    <cx:plotArea>
      <cx:plotAreaRegion>
        <cx:series layoutId="treemap" uniqueId="{61C349D6-18C3-48EE-82E2-44756B10DAB7}">
          <cx:tx>
            <cx:txData>
              <cx:f>Sheet1!$L$1</cx:f>
              <cx:v>Number of Launches </cx:v>
            </cx:txData>
          </cx:tx>
          <cx:dataLabels pos="inEnd">
            <cx:txPr>
              <a:bodyPr vertOverflow="overflow" horzOverflow="overflow" wrap="square" lIns="0" tIns="0" rIns="0" bIns="0"/>
              <a:lstStyle/>
              <a:p>
                <a:pPr algn="ctr" rtl="0">
                  <a:defRPr sz="1600" b="0" i="0">
                    <a:solidFill>
                      <a:srgbClr val="FFFFFF"/>
                    </a:solidFill>
                    <a:latin typeface="Calibri" panose="020F0502020204030204" pitchFamily="34" charset="0"/>
                    <a:ea typeface="Calibri" panose="020F0502020204030204" pitchFamily="34" charset="0"/>
                    <a:cs typeface="Calibri" panose="020F0502020204030204" pitchFamily="34" charset="0"/>
                  </a:defRPr>
                </a:pPr>
                <a:endParaRPr lang="en-US" sz="1600"/>
              </a:p>
            </cx:txPr>
            <cx:visibility seriesName="0" categoryName="1" value="1"/>
            <cx:separator>, </cx:separator>
          </cx:dataLabels>
          <cx:dataId val="0"/>
          <cx:layoutPr>
            <cx:parentLabelLayout val="overlapping"/>
          </cx:layoutPr>
        </cx:series>
      </cx:plotAreaRegion>
    </cx:plotArea>
  </cx:chart>
</cx:chartSpace>
</file>

<file path=ppt/charts/colors1.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2.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3.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colors4.xml><?xml version="1.0" encoding="utf-8"?>
<cs:colorStyle xmlns:cs="http://schemas.microsoft.com/office/drawing/2012/chartStyle" xmlns:a="http://schemas.openxmlformats.org/drawingml/2006/main" meth="withinLinear" id="14">
  <a:schemeClr val="accent1"/>
</cs:colorStyle>
</file>

<file path=ppt/charts/colors5.xml><?xml version="1.0" encoding="utf-8"?>
<cs:colorStyle xmlns:cs="http://schemas.microsoft.com/office/drawing/2012/chartStyle" xmlns:a="http://schemas.openxmlformats.org/drawingml/2006/main" meth="withinLinear" id="14">
  <a:schemeClr val="accent1"/>
</cs:colorStyle>
</file>

<file path=ppt/charts/colors6.xml><?xml version="1.0" encoding="utf-8"?>
<cs:colorStyle xmlns:cs="http://schemas.microsoft.com/office/drawing/2012/chartStyle" xmlns:a="http://schemas.openxmlformats.org/drawingml/2006/main" meth="withinLinear" id="14">
  <a:schemeClr val="accent1"/>
</cs:colorStyle>
</file>

<file path=ppt/charts/colors7.xml><?xml version="1.0" encoding="utf-8"?>
<cs:colorStyle xmlns:cs="http://schemas.microsoft.com/office/drawing/2012/chartStyle" xmlns:a="http://schemas.openxmlformats.org/drawingml/2006/main" meth="withinLinear" id="14">
  <a:schemeClr val="accent1"/>
</cs:colorStyle>
</file>

<file path=ppt/charts/colors8.xml><?xml version="1.0" encoding="utf-8"?>
<cs:colorStyle xmlns:cs="http://schemas.microsoft.com/office/drawing/2012/chartStyle" xmlns:a="http://schemas.openxmlformats.org/drawingml/2006/main" meth="cycle" id="10">
  <a:schemeClr val="accent1"/>
  <a:schemeClr val="accent2"/>
  <a:schemeClr val="accent3"/>
  <a:schemeClr val="accent4"/>
  <a:schemeClr val="accent5"/>
  <a:schemeClr val="accent6"/>
  <cs:variation/>
  <cs:variation>
    <a:lumMod val="60000"/>
  </cs:variation>
  <cs:variation>
    <a:lumMod val="80000"/>
    <a:lumOff val="20000"/>
  </cs:variation>
  <cs:variation>
    <a:lumMod val="80000"/>
  </cs:variation>
  <cs:variation>
    <a:lumMod val="60000"/>
    <a:lumOff val="40000"/>
  </cs:variation>
  <cs:variation>
    <a:lumMod val="50000"/>
  </cs:variation>
  <cs:variation>
    <a:lumMod val="70000"/>
    <a:lumOff val="30000"/>
  </cs:variation>
  <cs:variation>
    <a:lumMod val="70000"/>
  </cs:variation>
  <cs:variation>
    <a:lumMod val="50000"/>
    <a:lumOff val="50000"/>
  </cs:variation>
</cs:colorStyle>
</file>

<file path=ppt/charts/style1.xml><?xml version="1.0" encoding="utf-8"?>
<cs:chartStyle xmlns:cs="http://schemas.microsoft.com/office/drawing/2012/chartStyle" xmlns:a="http://schemas.openxmlformats.org/drawingml/2006/main" id="410">
  <cs:axisTitle>
    <cs:lnRef idx="0"/>
    <cs:fillRef idx="0"/>
    <cs:effectRef idx="0"/>
    <cs:fontRef idx="minor">
      <a:schemeClr val="tx1">
        <a:lumMod val="65000"/>
        <a:lumOff val="35000"/>
      </a:schemeClr>
    </cs:fontRef>
    <cs:spPr>
      <a:solidFill>
        <a:schemeClr val="bg1">
          <a:lumMod val="65000"/>
        </a:schemeClr>
      </a:solidFill>
      <a:ln w="19050">
        <a:solidFill>
          <a:schemeClr val="bg1"/>
        </a:solidFill>
      </a:ln>
    </cs:spPr>
    <cs:defRPr sz="9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cs:chartArea>
  <cs:dataLabel>
    <cs:lnRef idx="0"/>
    <cs:fillRef idx="0"/>
    <cs:effectRef idx="0"/>
    <cs:fontRef idx="minor">
      <a:schemeClr val="lt1"/>
    </cs:fontRef>
    <cs:defRPr sz="9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cs:bodyPr rot="0" spcFirstLastPara="1" vertOverflow="clip" horzOverflow="clip" vert="horz" wrap="square" lIns="36576" tIns="18288" rIns="36576" bIns="18288" anchor="ctr" anchorCtr="1">
      <a:spAutoFit/>
    </cs:bodyPr>
  </cs:dataLabelCallout>
  <cs:dataPoint>
    <cs:lnRef idx="0"/>
    <cs:fillRef idx="0">
      <cs:styleClr val="auto"/>
    </cs:fillRef>
    <cs:effectRef idx="0"/>
    <cs:fontRef idx="minor">
      <a:schemeClr val="tx1"/>
    </cs:fontRef>
    <cs:spPr>
      <a:solidFill>
        <a:schemeClr val="phClr"/>
      </a:solidFill>
      <a:ln w="19050">
        <a:solidFill>
          <a:schemeClr val="lt1"/>
        </a:solidFill>
      </a:ln>
    </cs:spPr>
  </cs:dataPoint>
  <cs:dataPoint3D>
    <cs:lnRef idx="0"/>
    <cs:fillRef idx="0">
      <cs:styleClr val="auto"/>
    </cs:fillRef>
    <cs:effectRef idx="0"/>
    <cs:fontRef idx="minor">
      <a:schemeClr val="tx1"/>
    </cs:fontRef>
    <cs:spPr>
      <a:solidFill>
        <a:schemeClr val="phClr"/>
      </a:solidFill>
    </cs:spPr>
  </cs:dataPoint3D>
  <cs:dataPointLine>
    <cs:lnRef idx="0">
      <cs:styleClr val="auto"/>
    </cs:lnRef>
    <cs:fillRef idx="0"/>
    <cs:effectRef idx="0"/>
    <cs:fontRef idx="minor">
      <a:schemeClr val="tx1"/>
    </cs:fontRef>
    <cs:spPr>
      <a:ln w="28575" cap="rnd">
        <a:solidFill>
          <a:schemeClr val="phClr"/>
        </a:solidFill>
        <a:round/>
      </a:ln>
    </cs:spPr>
  </cs:dataPointLine>
  <cs:dataPointMarker>
    <cs:lnRef idx="0"/>
    <cs:fillRef idx="0">
      <cs:styleClr val="auto"/>
    </cs:fillRef>
    <cs:effectRef idx="0"/>
    <cs:fontRef idx="minor">
      <a:schemeClr val="tx1"/>
    </cs:fontRef>
    <cs:spPr>
      <a:solidFill>
        <a:schemeClr val="phClr"/>
      </a:solidFill>
      <a:ln w="9525">
        <a:solidFill>
          <a:schemeClr val="lt1"/>
        </a:solidFill>
      </a:ln>
    </cs:spPr>
  </cs:dataPointMarker>
  <cs:dataPointMarkerLayout symbol="circle" size="5"/>
  <cs:dataPointWireframe>
    <cs:lnRef idx="0">
      <cs:styleClr val="auto"/>
    </cs:lnRef>
    <cs:fillRef idx="0"/>
    <cs:effectRef idx="0"/>
    <cs:fontRef idx="minor">
      <a:schemeClr val="tx1"/>
    </cs:fontRef>
    <cs:spPr>
      <a:ln w="28575" cap="rnd">
        <a:solidFill>
          <a:schemeClr val="phClr"/>
        </a:solidFill>
        <a:round/>
      </a:ln>
    </cs:spPr>
  </cs:dataPointWireframe>
  <cs:dataTable>
    <cs:lnRef idx="0"/>
    <cs:fillRef idx="0"/>
    <cs:effectRef idx="0"/>
    <cs:fontRef idx="minor">
      <a:schemeClr val="tx1">
        <a:lumMod val="65000"/>
        <a:lumOff val="35000"/>
      </a:schemeClr>
    </cs:fontRef>
    <cs:spPr>
      <a:ln w="9525">
        <a:solidFill>
          <a:schemeClr val="tx1">
            <a:lumMod val="15000"/>
            <a:lumOff val="85000"/>
          </a:schemeClr>
        </a:solidFill>
      </a:ln>
    </cs:spPr>
    <cs:defRPr sz="9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15000"/>
            <a:lumOff val="8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cs:seriesAxis>
  <cs:seriesLine>
    <cs:lnRef idx="0"/>
    <cs:fillRef idx="0"/>
    <cs:effectRef idx="0"/>
    <cs:fontRef idx="minor">
      <a:schemeClr val="tx1"/>
    </cs:fontRef>
    <cs:spPr>
      <a:ln w="9525" cap="flat">
        <a:solidFill>
          <a:srgbClr val="D9D9D9"/>
        </a:solidFill>
        <a:round/>
      </a:ln>
    </cs:spPr>
  </cs:seriesLine>
  <cs:title>
    <cs:lnRef idx="0"/>
    <cs:fillRef idx="0"/>
    <cs:effectRef idx="0"/>
    <cs:fontRef idx="minor">
      <a:schemeClr val="tx1">
        <a:lumMod val="65000"/>
        <a:lumOff val="35000"/>
      </a:schemeClr>
    </cs:fontRef>
    <cs:defRPr sz="1400"/>
  </cs:title>
  <cs:trendline>
    <cs:lnRef idx="0">
      <cs:styleClr val="auto"/>
    </cs:lnRef>
    <cs:fillRef idx="0"/>
    <cs:effectRef idx="0"/>
    <cs:fontRef idx="minor">
      <a:schemeClr val="tx1"/>
    </cs:fontRef>
    <cs:spPr>
      <a:ln w="19050" cap="rnd">
        <a:solidFill>
          <a:schemeClr val="phClr"/>
        </a:solidFill>
        <a:prstDash val="sysDash"/>
      </a:ln>
    </cs:spPr>
  </cs:trendline>
  <cs:trendlineLabel>
    <cs:lnRef idx="0"/>
    <cs:fillRef idx="0"/>
    <cs:effectRef idx="0"/>
    <cs:fontRef idx="minor">
      <a:schemeClr val="tx1">
        <a:lumMod val="65000"/>
        <a:lumOff val="35000"/>
      </a:schemeClr>
    </cs:fontRef>
    <cs:defRPr sz="9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cs:valueAxis>
  <cs:wall>
    <cs:lnRef idx="0"/>
    <cs:fillRef idx="0"/>
    <cs:effectRef idx="0"/>
    <cs:fontRef idx="minor">
      <a:schemeClr val="tx1"/>
    </cs:fontRef>
  </cs:wall>
</cs:chartStyle>
</file>

<file path=ppt/charts/style2.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3.xml><?xml version="1.0" encoding="utf-8"?>
<cs:chartStyle xmlns:cs="http://schemas.microsoft.com/office/drawing/2012/chartStyle" xmlns:a="http://schemas.openxmlformats.org/drawingml/2006/main" id="216">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4.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5.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6.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7.xml><?xml version="1.0" encoding="utf-8"?>
<cs:chartStyle xmlns:cs="http://schemas.microsoft.com/office/drawing/2012/chartStyle" xmlns:a="http://schemas.openxmlformats.org/drawingml/2006/main" id="297">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tx1"/>
    </cs:fontRef>
    <cs:spPr>
      <a:solidFill>
        <a:schemeClr val="dk1">
          <a:lumMod val="75000"/>
          <a:lumOff val="25000"/>
        </a:schemeClr>
      </a:solidFill>
      <a:ln w="9525" cap="flat" cmpd="sng" algn="ctr">
        <a:solidFill>
          <a:schemeClr val="tx1">
            <a:lumMod val="65000"/>
            <a:lumOff val="35000"/>
          </a:schemeClr>
        </a:solidFill>
        <a:round/>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50000"/>
            <a:lumOff val="50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tx1"/>
    </cs:fontRef>
    <cs:spPr>
      <a:solidFill>
        <a:schemeClr val="lt1"/>
      </a:solidFill>
      <a:ln w="9525" cap="flat" cmpd="sng" algn="ctr">
        <a:solidFill>
          <a:schemeClr val="tx1">
            <a:lumMod val="65000"/>
            <a:lumOff val="35000"/>
          </a:schemeClr>
        </a:solidFill>
        <a:round/>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charts/style8.xml><?xml version="1.0" encoding="utf-8"?>
<cs:chartStyle xmlns:cs="http://schemas.microsoft.com/office/drawing/2012/chartStyle" xmlns:a="http://schemas.openxmlformats.org/drawingml/2006/main" id="201">
  <cs:axisTitle>
    <cs:lnRef idx="0"/>
    <cs:fillRef idx="0"/>
    <cs:effectRef idx="0"/>
    <cs:fontRef idx="minor">
      <a:schemeClr val="tx1">
        <a:lumMod val="65000"/>
        <a:lumOff val="35000"/>
      </a:schemeClr>
    </cs:fontRef>
    <cs:defRPr sz="1000" kern="1200"/>
  </cs:axisTitle>
  <cs:categoryAxis>
    <cs:lnRef idx="0"/>
    <cs:fillRef idx="0"/>
    <cs:effectRef idx="0"/>
    <cs:fontRef idx="minor">
      <a:schemeClr val="tx1">
        <a:lumMod val="65000"/>
        <a:lumOff val="35000"/>
      </a:schemeClr>
    </cs:fontRef>
    <cs:spPr>
      <a:ln w="9525" cap="flat" cmpd="sng" algn="ctr">
        <a:solidFill>
          <a:schemeClr val="tx1">
            <a:lumMod val="15000"/>
            <a:lumOff val="85000"/>
          </a:schemeClr>
        </a:solidFill>
        <a:round/>
      </a:ln>
    </cs:spPr>
    <cs:defRPr sz="900" kern="1200"/>
  </cs:categoryAxis>
  <cs:chartArea mods="allowNoFillOverride allowNoLineOverride">
    <cs:lnRef idx="0"/>
    <cs:fillRef idx="0"/>
    <cs:effectRef idx="0"/>
    <cs:fontRef idx="minor">
      <a:schemeClr val="tx1"/>
    </cs:fontRef>
    <cs:spPr>
      <a:solidFill>
        <a:schemeClr val="bg1"/>
      </a:solidFill>
      <a:ln w="9525" cap="flat" cmpd="sng" algn="ctr">
        <a:solidFill>
          <a:schemeClr val="tx1">
            <a:lumMod val="15000"/>
            <a:lumOff val="85000"/>
          </a:schemeClr>
        </a:solidFill>
        <a:round/>
      </a:ln>
    </cs:spPr>
    <cs:defRPr sz="1000" kern="1200"/>
  </cs:chartArea>
  <cs:dataLabel>
    <cs:lnRef idx="0"/>
    <cs:fillRef idx="0"/>
    <cs:effectRef idx="0"/>
    <cs:fontRef idx="minor">
      <a:schemeClr val="tx1">
        <a:lumMod val="75000"/>
        <a:lumOff val="25000"/>
      </a:schemeClr>
    </cs:fontRef>
    <cs:defRPr sz="900" kern="1200"/>
  </cs:dataLabel>
  <cs:dataLabelCallout>
    <cs:lnRef idx="0"/>
    <cs:fillRef idx="0"/>
    <cs:effectRef idx="0"/>
    <cs:fontRef idx="minor">
      <a:schemeClr val="dk1">
        <a:lumMod val="65000"/>
        <a:lumOff val="35000"/>
      </a:schemeClr>
    </cs:fontRef>
    <cs:spPr>
      <a:solidFill>
        <a:schemeClr val="lt1"/>
      </a:solidFill>
      <a:ln>
        <a:solidFill>
          <a:schemeClr val="dk1">
            <a:lumMod val="25000"/>
            <a:lumOff val="75000"/>
          </a:schemeClr>
        </a:solidFill>
      </a:ln>
    </cs:spPr>
    <cs:defRPr sz="900" kern="1200"/>
    <cs:bodyPr rot="0" spcFirstLastPara="1" vertOverflow="clip" horzOverflow="clip" vert="horz" wrap="square" lIns="36576" tIns="18288" rIns="36576" bIns="18288" anchor="ctr" anchorCtr="1">
      <a:spAutoFit/>
    </cs:bodyPr>
  </cs:dataLabelCallout>
  <cs:dataPoint>
    <cs:lnRef idx="0"/>
    <cs:fillRef idx="1">
      <cs:styleClr val="auto"/>
    </cs:fillRef>
    <cs:effectRef idx="0"/>
    <cs:fontRef idx="minor">
      <a:schemeClr val="tx1"/>
    </cs:fontRef>
  </cs:dataPoint>
  <cs:dataPoint3D>
    <cs:lnRef idx="0"/>
    <cs:fillRef idx="1">
      <cs:styleClr val="auto"/>
    </cs:fillRef>
    <cs:effectRef idx="0"/>
    <cs:fontRef idx="minor">
      <a:schemeClr val="tx1"/>
    </cs:fontRef>
  </cs:dataPoint3D>
  <cs:dataPointLine>
    <cs:lnRef idx="0">
      <cs:styleClr val="auto"/>
    </cs:lnRef>
    <cs:fillRef idx="1"/>
    <cs:effectRef idx="0"/>
    <cs:fontRef idx="minor">
      <a:schemeClr val="tx1"/>
    </cs:fontRef>
    <cs:spPr>
      <a:ln w="28575" cap="rnd">
        <a:solidFill>
          <a:schemeClr val="phClr"/>
        </a:solidFill>
        <a:round/>
      </a:ln>
    </cs:spPr>
  </cs:dataPointLine>
  <cs:dataPointMarker>
    <cs:lnRef idx="0">
      <cs:styleClr val="auto"/>
    </cs:lnRef>
    <cs:fillRef idx="1">
      <cs:styleClr val="auto"/>
    </cs:fillRef>
    <cs:effectRef idx="0"/>
    <cs:fontRef idx="minor">
      <a:schemeClr val="tx1"/>
    </cs:fontRef>
    <cs:spPr>
      <a:ln w="9525">
        <a:solidFill>
          <a:schemeClr val="phClr"/>
        </a:solidFill>
      </a:ln>
    </cs:spPr>
  </cs:dataPointMarker>
  <cs:dataPointMarkerLayout symbol="circle" size="5"/>
  <cs:dataPointWireframe>
    <cs:lnRef idx="0">
      <cs:styleClr val="auto"/>
    </cs:lnRef>
    <cs:fillRef idx="1"/>
    <cs:effectRef idx="0"/>
    <cs:fontRef idx="minor">
      <a:schemeClr val="tx1"/>
    </cs:fontRef>
    <cs:spPr>
      <a:ln w="9525" cap="rnd">
        <a:solidFill>
          <a:schemeClr val="phClr"/>
        </a:solidFill>
        <a:round/>
      </a:ln>
    </cs:spPr>
  </cs:dataPointWireframe>
  <cs:dataTable>
    <cs:lnRef idx="0"/>
    <cs:fillRef idx="0"/>
    <cs:effectRef idx="0"/>
    <cs:fontRef idx="minor">
      <a:schemeClr val="tx1">
        <a:lumMod val="65000"/>
        <a:lumOff val="35000"/>
      </a:schemeClr>
    </cs:fontRef>
    <cs:spPr>
      <a:noFill/>
      <a:ln w="9525" cap="flat" cmpd="sng" algn="ctr">
        <a:solidFill>
          <a:schemeClr val="tx1">
            <a:lumMod val="15000"/>
            <a:lumOff val="85000"/>
          </a:schemeClr>
        </a:solidFill>
        <a:round/>
      </a:ln>
    </cs:spPr>
    <cs:defRPr sz="900" kern="1200"/>
  </cs:dataTable>
  <cs:downBar>
    <cs:lnRef idx="0"/>
    <cs:fillRef idx="0"/>
    <cs:effectRef idx="0"/>
    <cs:fontRef idx="minor">
      <a:schemeClr val="dk1"/>
    </cs:fontRef>
    <cs:spPr>
      <a:solidFill>
        <a:schemeClr val="dk1">
          <a:lumMod val="65000"/>
          <a:lumOff val="35000"/>
        </a:schemeClr>
      </a:solidFill>
      <a:ln w="9525">
        <a:solidFill>
          <a:schemeClr val="tx1">
            <a:lumMod val="65000"/>
            <a:lumOff val="35000"/>
          </a:schemeClr>
        </a:solidFill>
      </a:ln>
    </cs:spPr>
  </cs:downBar>
  <cs:dropLine>
    <cs:lnRef idx="0"/>
    <cs:fillRef idx="0"/>
    <cs:effectRef idx="0"/>
    <cs:fontRef idx="minor">
      <a:schemeClr val="tx1"/>
    </cs:fontRef>
    <cs:spPr>
      <a:ln w="9525" cap="flat" cmpd="sng" algn="ctr">
        <a:solidFill>
          <a:schemeClr val="tx1">
            <a:lumMod val="35000"/>
            <a:lumOff val="65000"/>
          </a:schemeClr>
        </a:solidFill>
        <a:round/>
      </a:ln>
    </cs:spPr>
  </cs:dropLine>
  <cs:errorBar>
    <cs:lnRef idx="0"/>
    <cs:fillRef idx="0"/>
    <cs:effectRef idx="0"/>
    <cs:fontRef idx="minor">
      <a:schemeClr val="tx1"/>
    </cs:fontRef>
    <cs:spPr>
      <a:ln w="9525" cap="flat" cmpd="sng" algn="ctr">
        <a:solidFill>
          <a:schemeClr val="tx1">
            <a:lumMod val="65000"/>
            <a:lumOff val="35000"/>
          </a:schemeClr>
        </a:solidFill>
        <a:round/>
      </a:ln>
    </cs:spPr>
  </cs:errorBar>
  <cs:floor>
    <cs:lnRef idx="0"/>
    <cs:fillRef idx="0"/>
    <cs:effectRef idx="0"/>
    <cs:fontRef idx="minor">
      <a:schemeClr val="tx1"/>
    </cs:fontRef>
    <cs:spPr>
      <a:noFill/>
      <a:ln>
        <a:noFill/>
      </a:ln>
    </cs:spPr>
  </cs:floor>
  <cs:gridlineMajor>
    <cs:lnRef idx="0"/>
    <cs:fillRef idx="0"/>
    <cs:effectRef idx="0"/>
    <cs:fontRef idx="minor">
      <a:schemeClr val="tx1"/>
    </cs:fontRef>
    <cs:spPr>
      <a:ln w="9525" cap="flat" cmpd="sng" algn="ctr">
        <a:solidFill>
          <a:schemeClr val="tx1">
            <a:lumMod val="15000"/>
            <a:lumOff val="85000"/>
          </a:schemeClr>
        </a:solidFill>
        <a:round/>
      </a:ln>
    </cs:spPr>
  </cs:gridlineMajor>
  <cs:gridlineMinor>
    <cs:lnRef idx="0"/>
    <cs:fillRef idx="0"/>
    <cs:effectRef idx="0"/>
    <cs:fontRef idx="minor">
      <a:schemeClr val="tx1"/>
    </cs:fontRef>
    <cs:spPr>
      <a:ln w="9525" cap="flat" cmpd="sng" algn="ctr">
        <a:solidFill>
          <a:schemeClr val="tx1">
            <a:lumMod val="5000"/>
            <a:lumOff val="95000"/>
          </a:schemeClr>
        </a:solidFill>
        <a:round/>
      </a:ln>
    </cs:spPr>
  </cs:gridlineMinor>
  <cs:hiLoLine>
    <cs:lnRef idx="0"/>
    <cs:fillRef idx="0"/>
    <cs:effectRef idx="0"/>
    <cs:fontRef idx="minor">
      <a:schemeClr val="tx1"/>
    </cs:fontRef>
    <cs:spPr>
      <a:ln w="9525" cap="flat" cmpd="sng" algn="ctr">
        <a:solidFill>
          <a:schemeClr val="tx1">
            <a:lumMod val="75000"/>
            <a:lumOff val="25000"/>
          </a:schemeClr>
        </a:solidFill>
        <a:round/>
      </a:ln>
    </cs:spPr>
  </cs:hiLoLine>
  <cs:leaderLine>
    <cs:lnRef idx="0"/>
    <cs:fillRef idx="0"/>
    <cs:effectRef idx="0"/>
    <cs:fontRef idx="minor">
      <a:schemeClr val="tx1"/>
    </cs:fontRef>
    <cs:spPr>
      <a:ln w="9525" cap="flat" cmpd="sng" algn="ctr">
        <a:solidFill>
          <a:schemeClr val="tx1">
            <a:lumMod val="35000"/>
            <a:lumOff val="65000"/>
          </a:schemeClr>
        </a:solidFill>
        <a:round/>
      </a:ln>
    </cs:spPr>
  </cs:leaderLine>
  <cs:legend>
    <cs:lnRef idx="0"/>
    <cs:fillRef idx="0"/>
    <cs:effectRef idx="0"/>
    <cs:fontRef idx="minor">
      <a:schemeClr val="tx1">
        <a:lumMod val="65000"/>
        <a:lumOff val="35000"/>
      </a:schemeClr>
    </cs:fontRef>
    <cs:defRPr sz="900" kern="1200"/>
  </cs:legend>
  <cs:plotArea mods="allowNoFillOverride allowNoLineOverride">
    <cs:lnRef idx="0"/>
    <cs:fillRef idx="0"/>
    <cs:effectRef idx="0"/>
    <cs:fontRef idx="minor">
      <a:schemeClr val="tx1"/>
    </cs:fontRef>
  </cs:plotArea>
  <cs:plotArea3D mods="allowNoFillOverride allowNoLineOverride">
    <cs:lnRef idx="0"/>
    <cs:fillRef idx="0"/>
    <cs:effectRef idx="0"/>
    <cs:fontRef idx="minor">
      <a:schemeClr val="tx1"/>
    </cs:fontRef>
  </cs:plotArea3D>
  <cs:seriesAxis>
    <cs:lnRef idx="0"/>
    <cs:fillRef idx="0"/>
    <cs:effectRef idx="0"/>
    <cs:fontRef idx="minor">
      <a:schemeClr val="tx1">
        <a:lumMod val="65000"/>
        <a:lumOff val="35000"/>
      </a:schemeClr>
    </cs:fontRef>
    <cs:defRPr sz="900" kern="1200"/>
  </cs:seriesAxis>
  <cs:seriesLine>
    <cs:lnRef idx="0"/>
    <cs:fillRef idx="0"/>
    <cs:effectRef idx="0"/>
    <cs:fontRef idx="minor">
      <a:schemeClr val="tx1"/>
    </cs:fontRef>
    <cs:spPr>
      <a:ln w="9525" cap="flat" cmpd="sng" algn="ctr">
        <a:solidFill>
          <a:schemeClr val="tx1">
            <a:lumMod val="35000"/>
            <a:lumOff val="65000"/>
          </a:schemeClr>
        </a:solidFill>
        <a:round/>
      </a:ln>
    </cs:spPr>
  </cs:seriesLine>
  <cs:title>
    <cs:lnRef idx="0"/>
    <cs:fillRef idx="0"/>
    <cs:effectRef idx="0"/>
    <cs:fontRef idx="minor">
      <a:schemeClr val="tx1">
        <a:lumMod val="65000"/>
        <a:lumOff val="35000"/>
      </a:schemeClr>
    </cs:fontRef>
    <cs:defRPr sz="1400" b="0" kern="1200" spc="0" baseline="0"/>
  </cs:title>
  <cs:trendline>
    <cs:lnRef idx="0">
      <cs:styleClr val="auto"/>
    </cs:lnRef>
    <cs:fillRef idx="0"/>
    <cs:effectRef idx="0"/>
    <cs:fontRef idx="minor">
      <a:schemeClr val="tx1"/>
    </cs:fontRef>
    <cs:spPr>
      <a:ln w="19050" cap="rnd">
        <a:solidFill>
          <a:schemeClr val="phClr"/>
        </a:solidFill>
        <a:prstDash val="sysDot"/>
      </a:ln>
    </cs:spPr>
  </cs:trendline>
  <cs:trendlineLabel>
    <cs:lnRef idx="0"/>
    <cs:fillRef idx="0"/>
    <cs:effectRef idx="0"/>
    <cs:fontRef idx="minor">
      <a:schemeClr val="tx1">
        <a:lumMod val="65000"/>
        <a:lumOff val="35000"/>
      </a:schemeClr>
    </cs:fontRef>
    <cs:defRPr sz="900" kern="1200"/>
  </cs:trendlineLabel>
  <cs:upBar>
    <cs:lnRef idx="0"/>
    <cs:fillRef idx="0"/>
    <cs:effectRef idx="0"/>
    <cs:fontRef idx="minor">
      <a:schemeClr val="dk1"/>
    </cs:fontRef>
    <cs:spPr>
      <a:solidFill>
        <a:schemeClr val="lt1"/>
      </a:solidFill>
      <a:ln w="9525">
        <a:solidFill>
          <a:schemeClr val="tx1">
            <a:lumMod val="15000"/>
            <a:lumOff val="85000"/>
          </a:schemeClr>
        </a:solidFill>
      </a:ln>
    </cs:spPr>
  </cs:upBar>
  <cs:valueAxis>
    <cs:lnRef idx="0"/>
    <cs:fillRef idx="0"/>
    <cs:effectRef idx="0"/>
    <cs:fontRef idx="minor">
      <a:schemeClr val="tx1">
        <a:lumMod val="65000"/>
        <a:lumOff val="35000"/>
      </a:schemeClr>
    </cs:fontRef>
    <cs:defRPr sz="900" kern="1200"/>
  </cs:valueAxis>
  <cs:wall>
    <cs:lnRef idx="0"/>
    <cs:fillRef idx="0"/>
    <cs:effectRef idx="0"/>
    <cs:fontRef idx="minor">
      <a:schemeClr val="tx1"/>
    </cs:fontRef>
    <cs:spPr>
      <a:noFill/>
      <a:ln>
        <a:noFill/>
      </a:ln>
    </cs:spPr>
  </cs:wall>
</cs:chartStyle>
</file>

<file path=ppt/diagrams/colors1.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colors2.xml><?xml version="1.0" encoding="utf-8"?>
<dgm:colorsDef xmlns:dgm="http://schemas.openxmlformats.org/drawingml/2006/diagram" xmlns:a="http://schemas.openxmlformats.org/drawingml/2006/main" uniqueId="urn:microsoft.com/office/officeart/2005/8/colors/accent1_2">
  <dgm:title val=""/>
  <dgm:desc val=""/>
  <dgm:catLst>
    <dgm:cat type="accent1" pri="11200"/>
  </dgm:catLst>
  <dgm:styleLbl name="node0">
    <dgm:fillClrLst meth="repeat">
      <a:schemeClr val="accent1"/>
    </dgm:fillClrLst>
    <dgm:linClrLst meth="repeat">
      <a:schemeClr val="lt1"/>
    </dgm:linClrLst>
    <dgm:effectClrLst/>
    <dgm:txLinClrLst/>
    <dgm:txFillClrLst/>
    <dgm:txEffectClrLst/>
  </dgm:styleLbl>
  <dgm:styleLbl name="alignNode1">
    <dgm:fillClrLst meth="repeat">
      <a:schemeClr val="accent1"/>
    </dgm:fillClrLst>
    <dgm:linClrLst meth="repeat">
      <a:schemeClr val="accent1"/>
    </dgm:linClrLst>
    <dgm:effectClrLst/>
    <dgm:txLinClrLst/>
    <dgm:txFillClrLst/>
    <dgm:txEffectClrLst/>
  </dgm:styleLbl>
  <dgm:styleLbl name="node1">
    <dgm:fillClrLst meth="repeat">
      <a:schemeClr val="accent1"/>
    </dgm:fillClrLst>
    <dgm:linClrLst meth="repeat">
      <a:schemeClr val="lt1"/>
    </dgm:linClrLst>
    <dgm:effectClrLst/>
    <dgm:txLinClrLst/>
    <dgm:txFillClrLst/>
    <dgm:txEffectClrLst/>
  </dgm:styleLbl>
  <dgm:styleLbl name="lnNode1">
    <dgm:fillClrLst meth="repeat">
      <a:schemeClr val="accent1"/>
    </dgm:fillClrLst>
    <dgm:linClrLst meth="repeat">
      <a:schemeClr val="lt1"/>
    </dgm:linClrLst>
    <dgm:effectClrLst/>
    <dgm:txLinClrLst/>
    <dgm:txFillClrLst/>
    <dgm:txEffectClrLst/>
  </dgm:styleLbl>
  <dgm:styleLbl name="vennNode1">
    <dgm:fillClrLst meth="repeat">
      <a:schemeClr val="accent1">
        <a:alpha val="50000"/>
      </a:schemeClr>
    </dgm:fillClrLst>
    <dgm:linClrLst meth="repeat">
      <a:schemeClr val="lt1"/>
    </dgm:linClrLst>
    <dgm:effectClrLst/>
    <dgm:txLinClrLst/>
    <dgm:txFillClrLst/>
    <dgm:txEffectClrLst/>
  </dgm:styleLbl>
  <dgm:styleLbl name="node2">
    <dgm:fillClrLst meth="repeat">
      <a:schemeClr val="accent1"/>
    </dgm:fillClrLst>
    <dgm:linClrLst meth="repeat">
      <a:schemeClr val="lt1"/>
    </dgm:linClrLst>
    <dgm:effectClrLst/>
    <dgm:txLinClrLst/>
    <dgm:txFillClrLst/>
    <dgm:txEffectClrLst/>
  </dgm:styleLbl>
  <dgm:styleLbl name="node3">
    <dgm:fillClrLst meth="repeat">
      <a:schemeClr val="accent1"/>
    </dgm:fillClrLst>
    <dgm:linClrLst meth="repeat">
      <a:schemeClr val="lt1"/>
    </dgm:linClrLst>
    <dgm:effectClrLst/>
    <dgm:txLinClrLst/>
    <dgm:txFillClrLst/>
    <dgm:txEffectClrLst/>
  </dgm:styleLbl>
  <dgm:styleLbl name="node4">
    <dgm:fillClrLst meth="repeat">
      <a:schemeClr val="accent1"/>
    </dgm:fillClrLst>
    <dgm:linClrLst meth="repeat">
      <a:schemeClr val="lt1"/>
    </dgm:linClrLst>
    <dgm:effectClrLst/>
    <dgm:txLinClrLst/>
    <dgm:txFillClrLst/>
    <dgm:txEffectClrLst/>
  </dgm:styleLbl>
  <dgm:styleLbl name="f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align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bgImgPlace1">
    <dgm:fillClrLst meth="repeat">
      <a:schemeClr val="accent1">
        <a:tint val="50000"/>
      </a:schemeClr>
    </dgm:fillClrLst>
    <dgm:linClrLst meth="repeat">
      <a:schemeClr val="lt1"/>
    </dgm:linClrLst>
    <dgm:effectClrLst/>
    <dgm:txLinClrLst/>
    <dgm:txFillClrLst meth="repeat">
      <a:schemeClr val="lt1"/>
    </dgm:txFillClrLst>
    <dgm:txEffectClrLst/>
  </dgm:styleLbl>
  <dgm:styleLbl name="sibTrans2D1">
    <dgm:fillClrLst meth="repeat">
      <a:schemeClr val="accent1">
        <a:tint val="60000"/>
      </a:schemeClr>
    </dgm:fillClrLst>
    <dgm:linClrLst meth="repeat">
      <a:schemeClr val="accent1">
        <a:tint val="60000"/>
      </a:schemeClr>
    </dgm:linClrLst>
    <dgm:effectClrLst/>
    <dgm:txLinClrLst/>
    <dgm:txFillClrLst/>
    <dgm:txEffectClrLst/>
  </dgm:styleLbl>
  <dgm:styleLbl name="fgSibTrans2D1">
    <dgm:fillClrLst meth="repeat">
      <a:schemeClr val="accent1">
        <a:tint val="60000"/>
      </a:schemeClr>
    </dgm:fillClrLst>
    <dgm:linClrLst meth="repeat">
      <a:schemeClr val="accent1">
        <a:tint val="60000"/>
      </a:schemeClr>
    </dgm:linClrLst>
    <dgm:effectClrLst/>
    <dgm:txLinClrLst/>
    <dgm:txFillClrLst/>
    <dgm:txEffectClrLst/>
  </dgm:styleLbl>
  <dgm:styleLbl name="bgSibTrans2D1">
    <dgm:fillClrLst meth="repeat">
      <a:schemeClr val="accent1">
        <a:tint val="60000"/>
      </a:schemeClr>
    </dgm:fillClrLst>
    <dgm:linClrLst meth="repeat">
      <a:schemeClr val="accent1">
        <a:tint val="60000"/>
      </a:schemeClr>
    </dgm:linClrLst>
    <dgm:effectClrLst/>
    <dgm:txLinClrLst/>
    <dgm:txFillClrLst/>
    <dgm:txEffectClrLst/>
  </dgm:styleLbl>
  <dgm:styleLbl name="sibTrans1D1">
    <dgm:fillClrLst meth="repeat">
      <a:schemeClr val="accent1"/>
    </dgm:fillClrLst>
    <dgm:linClrLst meth="repeat">
      <a:schemeClr val="accent1"/>
    </dgm:linClrLst>
    <dgm:effectClrLst/>
    <dgm:txLinClrLst/>
    <dgm:txFillClrLst meth="repeat">
      <a:schemeClr val="tx1"/>
    </dgm:txFillClrLst>
    <dgm:txEffectClrLst/>
  </dgm:styleLbl>
  <dgm:styleLbl name="callout">
    <dgm:fillClrLst meth="repeat">
      <a:schemeClr val="accent1"/>
    </dgm:fillClrLst>
    <dgm:linClrLst meth="repeat">
      <a:schemeClr val="accent1">
        <a:tint val="50000"/>
      </a:schemeClr>
    </dgm:linClrLst>
    <dgm:effectClrLst/>
    <dgm:txLinClrLst/>
    <dgm:txFillClrLst meth="repeat">
      <a:schemeClr val="tx1"/>
    </dgm:txFillClrLst>
    <dgm:txEffectClrLst/>
  </dgm:styleLbl>
  <dgm:styleLbl name="asst0">
    <dgm:fillClrLst meth="repeat">
      <a:schemeClr val="accent1"/>
    </dgm:fillClrLst>
    <dgm:linClrLst meth="repeat">
      <a:schemeClr val="lt1"/>
    </dgm:linClrLst>
    <dgm:effectClrLst/>
    <dgm:txLinClrLst/>
    <dgm:txFillClrLst/>
    <dgm:txEffectClrLst/>
  </dgm:styleLbl>
  <dgm:styleLbl name="asst1">
    <dgm:fillClrLst meth="repeat">
      <a:schemeClr val="accent1"/>
    </dgm:fillClrLst>
    <dgm:linClrLst meth="repeat">
      <a:schemeClr val="lt1"/>
    </dgm:linClrLst>
    <dgm:effectClrLst/>
    <dgm:txLinClrLst/>
    <dgm:txFillClrLst/>
    <dgm:txEffectClrLst/>
  </dgm:styleLbl>
  <dgm:styleLbl name="asst2">
    <dgm:fillClrLst meth="repeat">
      <a:schemeClr val="accent1"/>
    </dgm:fillClrLst>
    <dgm:linClrLst meth="repeat">
      <a:schemeClr val="lt1"/>
    </dgm:linClrLst>
    <dgm:effectClrLst/>
    <dgm:txLinClrLst/>
    <dgm:txFillClrLst/>
    <dgm:txEffectClrLst/>
  </dgm:styleLbl>
  <dgm:styleLbl name="asst3">
    <dgm:fillClrLst meth="repeat">
      <a:schemeClr val="accent1"/>
    </dgm:fillClrLst>
    <dgm:linClrLst meth="repeat">
      <a:schemeClr val="lt1"/>
    </dgm:linClrLst>
    <dgm:effectClrLst/>
    <dgm:txLinClrLst/>
    <dgm:txFillClrLst/>
    <dgm:txEffectClrLst/>
  </dgm:styleLbl>
  <dgm:styleLbl name="asst4">
    <dgm:fillClrLst meth="repeat">
      <a:schemeClr val="accent1"/>
    </dgm:fillClrLst>
    <dgm:linClrLst meth="repeat">
      <a:schemeClr val="lt1"/>
    </dgm:linClrLst>
    <dgm:effectClrLst/>
    <dgm:txLinClrLst/>
    <dgm:txFillClrLst/>
    <dgm:txEffectClrLst/>
  </dgm:styleLbl>
  <dgm:styleLbl name="parChTrans2D1">
    <dgm:fillClrLst meth="repeat">
      <a:schemeClr val="accent1">
        <a:tint val="60000"/>
      </a:schemeClr>
    </dgm:fillClrLst>
    <dgm:linClrLst meth="repeat">
      <a:schemeClr val="accent1">
        <a:tint val="60000"/>
      </a:schemeClr>
    </dgm:linClrLst>
    <dgm:effectClrLst/>
    <dgm:txLinClrLst/>
    <dgm:txFillClrLst meth="repeat">
      <a:schemeClr val="lt1"/>
    </dgm:txFillClrLst>
    <dgm:txEffectClrLst/>
  </dgm:styleLbl>
  <dgm:styleLbl name="parChTrans2D2">
    <dgm:fillClrLst meth="repeat">
      <a:schemeClr val="accent1"/>
    </dgm:fillClrLst>
    <dgm:linClrLst meth="repeat">
      <a:schemeClr val="accent1"/>
    </dgm:linClrLst>
    <dgm:effectClrLst/>
    <dgm:txLinClrLst/>
    <dgm:txFillClrLst meth="repeat">
      <a:schemeClr val="lt1"/>
    </dgm:txFillClrLst>
    <dgm:txEffectClrLst/>
  </dgm:styleLbl>
  <dgm:styleLbl name="parChTrans2D3">
    <dgm:fillClrLst meth="repeat">
      <a:schemeClr val="accent1"/>
    </dgm:fillClrLst>
    <dgm:linClrLst meth="repeat">
      <a:schemeClr val="accent1"/>
    </dgm:linClrLst>
    <dgm:effectClrLst/>
    <dgm:txLinClrLst/>
    <dgm:txFillClrLst meth="repeat">
      <a:schemeClr val="lt1"/>
    </dgm:txFillClrLst>
    <dgm:txEffectClrLst/>
  </dgm:styleLbl>
  <dgm:styleLbl name="parChTrans2D4">
    <dgm:fillClrLst meth="repeat">
      <a:schemeClr val="accent1"/>
    </dgm:fillClrLst>
    <dgm:linClrLst meth="repeat">
      <a:schemeClr val="accent1"/>
    </dgm:linClrLst>
    <dgm:effectClrLst/>
    <dgm:txLinClrLst/>
    <dgm:txFillClrLst meth="repeat">
      <a:schemeClr val="lt1"/>
    </dgm:txFillClrLst>
    <dgm:txEffectClrLst/>
  </dgm:styleLbl>
  <dgm:styleLbl name="parChTrans1D1">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2">
    <dgm:fillClrLst meth="repeat">
      <a:schemeClr val="accent1"/>
    </dgm:fillClrLst>
    <dgm:linClrLst meth="repeat">
      <a:schemeClr val="accent1">
        <a:shade val="60000"/>
      </a:schemeClr>
    </dgm:linClrLst>
    <dgm:effectClrLst/>
    <dgm:txLinClrLst/>
    <dgm:txFillClrLst meth="repeat">
      <a:schemeClr val="tx1"/>
    </dgm:txFillClrLst>
    <dgm:txEffectClrLst/>
  </dgm:styleLbl>
  <dgm:styleLbl name="parChTrans1D3">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parChTrans1D4">
    <dgm:fillClrLst meth="repeat">
      <a:schemeClr val="accent1"/>
    </dgm:fillClrLst>
    <dgm:linClrLst meth="repeat">
      <a:schemeClr val="accent1">
        <a:shade val="80000"/>
      </a:schemeClr>
    </dgm:linClrLst>
    <dgm:effectClrLst/>
    <dgm:txLinClrLst/>
    <dgm:txFillClrLst meth="repeat">
      <a:schemeClr val="tx1"/>
    </dgm:txFillClrLst>
    <dgm:txEffectClrLst/>
  </dgm:styleLbl>
  <dgm:styleLbl name="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conF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align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trAlignAcc1">
    <dgm:fillClrLst meth="repeat">
      <a:schemeClr val="lt1">
        <a:alpha val="40000"/>
      </a:schemeClr>
    </dgm:fillClrLst>
    <dgm:linClrLst meth="repeat">
      <a:schemeClr val="accent1"/>
    </dgm:linClrLst>
    <dgm:effectClrLst/>
    <dgm:txLinClrLst/>
    <dgm:txFillClrLst meth="repeat">
      <a:schemeClr val="dk1"/>
    </dgm:txFillClrLst>
    <dgm:txEffectClrLst/>
  </dgm:styleLbl>
  <dgm:styleLbl name="bgAcc1">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solidFgAcc1">
    <dgm:fillClrLst meth="repeat">
      <a:schemeClr val="lt1"/>
    </dgm:fillClrLst>
    <dgm:linClrLst meth="repeat">
      <a:schemeClr val="accent1"/>
    </dgm:linClrLst>
    <dgm:effectClrLst/>
    <dgm:txLinClrLst/>
    <dgm:txFillClrLst meth="repeat">
      <a:schemeClr val="dk1"/>
    </dgm:txFillClrLst>
    <dgm:txEffectClrLst/>
  </dgm:styleLbl>
  <dgm:styleLbl name="solidAlignAcc1">
    <dgm:fillClrLst meth="repeat">
      <a:schemeClr val="lt1"/>
    </dgm:fillClrLst>
    <dgm:linClrLst meth="repeat">
      <a:schemeClr val="accent1"/>
    </dgm:linClrLst>
    <dgm:effectClrLst/>
    <dgm:txLinClrLst/>
    <dgm:txFillClrLst meth="repeat">
      <a:schemeClr val="dk1"/>
    </dgm:txFillClrLst>
    <dgm:txEffectClrLst/>
  </dgm:styleLbl>
  <dgm:styleLbl name="solidBgAcc1">
    <dgm:fillClrLst meth="repeat">
      <a:schemeClr val="lt1"/>
    </dgm:fillClrLst>
    <dgm:linClrLst meth="repeat">
      <a:schemeClr val="accent1"/>
    </dgm:linClrLst>
    <dgm:effectClrLst/>
    <dgm:txLinClrLst/>
    <dgm:txFillClrLst meth="repeat">
      <a:schemeClr val="dk1"/>
    </dgm:txFillClrLst>
    <dgm:txEffectClrLst/>
  </dgm:styleLbl>
  <dgm:styleLbl name="f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align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bgAccFollowNode1">
    <dgm:fillClrLst meth="repeat">
      <a:schemeClr val="accent1">
        <a:alpha val="90000"/>
        <a:tint val="40000"/>
      </a:schemeClr>
    </dgm:fillClrLst>
    <dgm:linClrLst meth="repeat">
      <a:schemeClr val="accent1">
        <a:alpha val="90000"/>
        <a:tint val="40000"/>
      </a:schemeClr>
    </dgm:linClrLst>
    <dgm:effectClrLst/>
    <dgm:txLinClrLst/>
    <dgm:txFillClrLst meth="repeat">
      <a:schemeClr val="dk1"/>
    </dgm:txFillClrLst>
    <dgm:txEffectClrLst/>
  </dgm:styleLbl>
  <dgm:styleLbl name="fgAcc0">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2">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3">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fgAcc4">
    <dgm:fillClrLst meth="repeat">
      <a:schemeClr val="lt1">
        <a:alpha val="90000"/>
      </a:schemeClr>
    </dgm:fillClrLst>
    <dgm:linClrLst meth="repeat">
      <a:schemeClr val="accent1"/>
    </dgm:linClrLst>
    <dgm:effectClrLst/>
    <dgm:txLinClrLst/>
    <dgm:txFillClrLst meth="repeat">
      <a:schemeClr val="dk1"/>
    </dgm:txFillClrLst>
    <dgm:txEffectClrLst/>
  </dgm:styleLbl>
  <dgm:styleLbl name="bgShp">
    <dgm:fillClrLst meth="repeat">
      <a:schemeClr val="accent1">
        <a:tint val="40000"/>
      </a:schemeClr>
    </dgm:fillClrLst>
    <dgm:linClrLst meth="repeat">
      <a:schemeClr val="accent1"/>
    </dgm:linClrLst>
    <dgm:effectClrLst/>
    <dgm:txLinClrLst/>
    <dgm:txFillClrLst meth="repeat">
      <a:schemeClr val="dk1"/>
    </dgm:txFillClrLst>
    <dgm:txEffectClrLst/>
  </dgm:styleLbl>
  <dgm:styleLbl name="dkBgShp">
    <dgm:fillClrLst meth="repeat">
      <a:schemeClr val="accent1">
        <a:shade val="80000"/>
      </a:schemeClr>
    </dgm:fillClrLst>
    <dgm:linClrLst meth="repeat">
      <a:schemeClr val="accent1"/>
    </dgm:linClrLst>
    <dgm:effectClrLst/>
    <dgm:txLinClrLst/>
    <dgm:txFillClrLst meth="repeat">
      <a:schemeClr val="lt1"/>
    </dgm:txFillClrLst>
    <dgm:txEffectClrLst/>
  </dgm:styleLbl>
  <dgm:styleLbl name="trBgShp">
    <dgm:fillClrLst meth="repeat">
      <a:schemeClr val="accent1">
        <a:tint val="50000"/>
        <a:alpha val="40000"/>
      </a:schemeClr>
    </dgm:fillClrLst>
    <dgm:linClrLst meth="repeat">
      <a:schemeClr val="accent1"/>
    </dgm:linClrLst>
    <dgm:effectClrLst/>
    <dgm:txLinClrLst/>
    <dgm:txFillClrLst meth="repeat">
      <a:schemeClr val="lt1"/>
    </dgm:txFillClrLst>
    <dgm:txEffectClrLst/>
  </dgm:styleLbl>
  <dgm:styleLbl name="fgShp">
    <dgm:fillClrLst meth="repeat">
      <a:schemeClr val="accent1">
        <a:tint val="60000"/>
      </a:schemeClr>
    </dgm:fillClrLst>
    <dgm:linClrLst meth="repeat">
      <a:schemeClr val="lt1"/>
    </dgm:linClrLst>
    <dgm:effectClrLst/>
    <dgm:txLinClrLst/>
    <dgm:txFillClrLst meth="repeat">
      <a:schemeClr val="dk1"/>
    </dgm:txFillClrLst>
    <dgm:txEffectClrLst/>
  </dgm:styleLbl>
  <dgm:styleLbl name="revTx">
    <dgm:fillClrLst meth="repeat">
      <a:schemeClr val="lt1">
        <a:alpha val="0"/>
      </a:schemeClr>
    </dgm:fillClrLst>
    <dgm:linClrLst meth="repeat">
      <a:schemeClr val="dk1">
        <a:alpha val="0"/>
      </a:schemeClr>
    </dgm:linClrLst>
    <dgm:effectClrLst/>
    <dgm:txLinClrLst/>
    <dgm:txFillClrLst meth="repeat">
      <a:schemeClr val="tx1"/>
    </dgm:txFillClrLst>
    <dgm:txEffectClrLst/>
  </dgm:styleLbl>
</dgm:colorsDef>
</file>

<file path=ppt/diagrams/data1.xml><?xml version="1.0" encoding="utf-8"?>
<dgm:dataModel xmlns:dgm="http://schemas.openxmlformats.org/drawingml/2006/diagram" xmlns:a="http://schemas.openxmlformats.org/drawingml/2006/main">
  <dgm:ptLst>
    <dgm:pt modelId="{1100F207-4787-48BC-B2A0-9ACA8C4A9879}"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450629B1-4E28-4CBE-99FC-D2BFA5CAEBEC}">
      <dgm:prSet phldrT="[Text]" custT="1"/>
      <dgm:spPr/>
      <dgm:t>
        <a:bodyPr/>
        <a:lstStyle/>
        <a:p>
          <a:r>
            <a:rPr lang="en-US" sz="2000" dirty="0">
              <a:latin typeface="OpenSans"/>
            </a:rPr>
            <a:t>Set up</a:t>
          </a:r>
        </a:p>
      </dgm:t>
    </dgm:pt>
    <dgm:pt modelId="{C50B5181-4560-4D67-9809-9135EFD84E3E}" type="parTrans" cxnId="{008ED297-B377-4AF9-A0A0-3B0588A5D07E}">
      <dgm:prSet/>
      <dgm:spPr/>
      <dgm:t>
        <a:bodyPr/>
        <a:lstStyle/>
        <a:p>
          <a:endParaRPr lang="en-US" sz="2000">
            <a:latin typeface="OpenSans"/>
          </a:endParaRPr>
        </a:p>
      </dgm:t>
    </dgm:pt>
    <dgm:pt modelId="{0D20E913-C5F2-4E8B-B019-0845AAB618B7}" type="sibTrans" cxnId="{008ED297-B377-4AF9-A0A0-3B0588A5D07E}">
      <dgm:prSet/>
      <dgm:spPr/>
      <dgm:t>
        <a:bodyPr/>
        <a:lstStyle/>
        <a:p>
          <a:endParaRPr lang="en-US" sz="2000">
            <a:latin typeface="OpenSans"/>
          </a:endParaRPr>
        </a:p>
      </dgm:t>
    </dgm:pt>
    <dgm:pt modelId="{15AFCC3F-E4C5-42BC-A614-4485C92A2D58}">
      <dgm:prSet phldrT="[Text]" custT="1">
        <dgm:style>
          <a:lnRef idx="2">
            <a:schemeClr val="accent1"/>
          </a:lnRef>
          <a:fillRef idx="1">
            <a:schemeClr val="lt1"/>
          </a:fillRef>
          <a:effectRef idx="0">
            <a:schemeClr val="accent1"/>
          </a:effectRef>
          <a:fontRef idx="minor">
            <a:schemeClr val="dk1"/>
          </a:fontRef>
        </dgm:style>
      </dgm:prSet>
      <dgm:spPr>
        <a:noFill/>
        <a:ln>
          <a:noFill/>
        </a:ln>
      </dgm:spPr>
      <dgm:t>
        <a:bodyPr/>
        <a:lstStyle/>
        <a:p>
          <a:r>
            <a:rPr lang="en-US" sz="2000" dirty="0">
              <a:solidFill>
                <a:schemeClr val="tx1">
                  <a:lumMod val="65000"/>
                  <a:lumOff val="35000"/>
                </a:schemeClr>
              </a:solidFill>
              <a:latin typeface="OpenSans"/>
            </a:rPr>
            <a:t>Import required libraries </a:t>
          </a:r>
        </a:p>
      </dgm:t>
    </dgm:pt>
    <dgm:pt modelId="{1B8051BF-72CA-4A97-A7EB-013910E940A2}" type="parTrans" cxnId="{4436D84D-8ACF-4AF8-B24C-A959BC5B7C83}">
      <dgm:prSet/>
      <dgm:spPr/>
      <dgm:t>
        <a:bodyPr/>
        <a:lstStyle/>
        <a:p>
          <a:endParaRPr lang="en-US" sz="2000">
            <a:latin typeface="OpenSans"/>
          </a:endParaRPr>
        </a:p>
      </dgm:t>
    </dgm:pt>
    <dgm:pt modelId="{FFD76627-6A34-4C3F-AECB-5F00DE5B53BC}" type="sibTrans" cxnId="{4436D84D-8ACF-4AF8-B24C-A959BC5B7C83}">
      <dgm:prSet/>
      <dgm:spPr/>
      <dgm:t>
        <a:bodyPr/>
        <a:lstStyle/>
        <a:p>
          <a:endParaRPr lang="en-US" sz="2000">
            <a:latin typeface="OpenSans"/>
          </a:endParaRPr>
        </a:p>
      </dgm:t>
    </dgm:pt>
    <dgm:pt modelId="{F3B530D6-0792-4143-A977-733571CB5A4D}">
      <dgm:prSet phldrT="[Text]" custT="1">
        <dgm:style>
          <a:lnRef idx="2">
            <a:schemeClr val="accent1"/>
          </a:lnRef>
          <a:fillRef idx="1">
            <a:schemeClr val="lt1"/>
          </a:fillRef>
          <a:effectRef idx="0">
            <a:schemeClr val="accent1"/>
          </a:effectRef>
          <a:fontRef idx="minor">
            <a:schemeClr val="dk1"/>
          </a:fontRef>
        </dgm:style>
      </dgm:prSet>
      <dgm:spPr>
        <a:noFill/>
        <a:ln>
          <a:noFill/>
        </a:ln>
      </dgm:spPr>
      <dgm:t>
        <a:bodyPr/>
        <a:lstStyle/>
        <a:p>
          <a:r>
            <a:rPr lang="en-US" sz="2000" dirty="0">
              <a:solidFill>
                <a:schemeClr val="tx1">
                  <a:lumMod val="65000"/>
                  <a:lumOff val="35000"/>
                </a:schemeClr>
              </a:solidFill>
              <a:latin typeface="OpenSans"/>
            </a:rPr>
            <a:t>Define functions to collect the data</a:t>
          </a:r>
        </a:p>
      </dgm:t>
    </dgm:pt>
    <dgm:pt modelId="{D653C74F-BB3E-41CB-9164-12AA65023CDB}" type="parTrans" cxnId="{24857C72-6B1A-48E6-8BC7-0DEAC4D20EC4}">
      <dgm:prSet/>
      <dgm:spPr/>
      <dgm:t>
        <a:bodyPr/>
        <a:lstStyle/>
        <a:p>
          <a:endParaRPr lang="en-US" sz="2000">
            <a:latin typeface="OpenSans"/>
          </a:endParaRPr>
        </a:p>
      </dgm:t>
    </dgm:pt>
    <dgm:pt modelId="{CDD6E830-D8FB-47FC-876D-EBB02CAA0F18}" type="sibTrans" cxnId="{24857C72-6B1A-48E6-8BC7-0DEAC4D20EC4}">
      <dgm:prSet/>
      <dgm:spPr/>
      <dgm:t>
        <a:bodyPr/>
        <a:lstStyle/>
        <a:p>
          <a:endParaRPr lang="en-US" sz="2000">
            <a:latin typeface="OpenSans"/>
          </a:endParaRPr>
        </a:p>
      </dgm:t>
    </dgm:pt>
    <dgm:pt modelId="{E7748236-6AB5-436C-B365-438DF8DE0C5D}">
      <dgm:prSet phldrT="[Text]" custT="1"/>
      <dgm:spPr/>
      <dgm:t>
        <a:bodyPr/>
        <a:lstStyle/>
        <a:p>
          <a:r>
            <a:rPr lang="en-US" sz="2000" dirty="0">
              <a:latin typeface="OpenSans"/>
            </a:rPr>
            <a:t>Import data</a:t>
          </a:r>
        </a:p>
      </dgm:t>
    </dgm:pt>
    <dgm:pt modelId="{1132F77E-1D39-40FA-9B20-02605F076D6A}" type="parTrans" cxnId="{EA2F3911-4DFF-484A-93E2-C45502BE1033}">
      <dgm:prSet/>
      <dgm:spPr/>
      <dgm:t>
        <a:bodyPr/>
        <a:lstStyle/>
        <a:p>
          <a:endParaRPr lang="en-US" sz="2000">
            <a:latin typeface="OpenSans"/>
          </a:endParaRPr>
        </a:p>
      </dgm:t>
    </dgm:pt>
    <dgm:pt modelId="{0E8347F3-CFBB-40C3-B23C-86872A604E43}" type="sibTrans" cxnId="{EA2F3911-4DFF-484A-93E2-C45502BE1033}">
      <dgm:prSet/>
      <dgm:spPr/>
      <dgm:t>
        <a:bodyPr/>
        <a:lstStyle/>
        <a:p>
          <a:endParaRPr lang="en-US" sz="2000">
            <a:latin typeface="OpenSans"/>
          </a:endParaRPr>
        </a:p>
      </dgm:t>
    </dgm:pt>
    <dgm:pt modelId="{CCD606E2-9C25-446E-BB29-97BC406C2051}">
      <dgm:prSet phldrT="[Text]" custT="1">
        <dgm:style>
          <a:lnRef idx="2">
            <a:schemeClr val="accent1"/>
          </a:lnRef>
          <a:fillRef idx="1">
            <a:schemeClr val="lt1"/>
          </a:fillRef>
          <a:effectRef idx="0">
            <a:schemeClr val="accent1"/>
          </a:effectRef>
          <a:fontRef idx="minor">
            <a:schemeClr val="dk1"/>
          </a:fontRef>
        </dgm:style>
      </dgm:prSet>
      <dgm:spPr>
        <a:noFill/>
        <a:ln>
          <a:noFill/>
        </a:ln>
      </dgm:spPr>
      <dgm:t>
        <a:bodyPr/>
        <a:lstStyle/>
        <a:p>
          <a:r>
            <a:rPr lang="en-US" sz="2000" dirty="0">
              <a:solidFill>
                <a:schemeClr val="tx1">
                  <a:lumMod val="65000"/>
                  <a:lumOff val="35000"/>
                </a:schemeClr>
              </a:solidFill>
              <a:latin typeface="OpenSans"/>
            </a:rPr>
            <a:t>Request rocket launch data from SpaceX API</a:t>
          </a:r>
        </a:p>
      </dgm:t>
    </dgm:pt>
    <dgm:pt modelId="{212E5A2C-44D9-4043-8ED7-FDF12F69D76F}" type="parTrans" cxnId="{C213C50D-AE9E-483E-B295-3A3CACF50365}">
      <dgm:prSet/>
      <dgm:spPr/>
      <dgm:t>
        <a:bodyPr/>
        <a:lstStyle/>
        <a:p>
          <a:endParaRPr lang="en-US" sz="2000">
            <a:latin typeface="OpenSans"/>
          </a:endParaRPr>
        </a:p>
      </dgm:t>
    </dgm:pt>
    <dgm:pt modelId="{F5D2C307-C22B-4345-8785-B69893A4E640}" type="sibTrans" cxnId="{C213C50D-AE9E-483E-B295-3A3CACF50365}">
      <dgm:prSet/>
      <dgm:spPr/>
      <dgm:t>
        <a:bodyPr/>
        <a:lstStyle/>
        <a:p>
          <a:endParaRPr lang="en-US" sz="2000">
            <a:latin typeface="OpenSans"/>
          </a:endParaRPr>
        </a:p>
      </dgm:t>
    </dgm:pt>
    <dgm:pt modelId="{4261E601-BDAF-461A-AA16-AB6508891B16}">
      <dgm:prSet phldrT="[Text]" custT="1">
        <dgm:style>
          <a:lnRef idx="2">
            <a:schemeClr val="accent1"/>
          </a:lnRef>
          <a:fillRef idx="1">
            <a:schemeClr val="lt1"/>
          </a:fillRef>
          <a:effectRef idx="0">
            <a:schemeClr val="accent1"/>
          </a:effectRef>
          <a:fontRef idx="minor">
            <a:schemeClr val="dk1"/>
          </a:fontRef>
        </dgm:style>
      </dgm:prSet>
      <dgm:spPr>
        <a:noFill/>
        <a:ln>
          <a:noFill/>
        </a:ln>
      </dgm:spPr>
      <dgm:t>
        <a:bodyPr/>
        <a:lstStyle/>
        <a:p>
          <a:r>
            <a:rPr lang="en-US" sz="2000" dirty="0">
              <a:solidFill>
                <a:schemeClr val="tx1">
                  <a:lumMod val="65000"/>
                  <a:lumOff val="35000"/>
                </a:schemeClr>
              </a:solidFill>
              <a:latin typeface="OpenSans"/>
            </a:rPr>
            <a:t>Convert the Json result into a </a:t>
          </a:r>
          <a:r>
            <a:rPr lang="en-US" sz="2000" dirty="0" err="1">
              <a:solidFill>
                <a:schemeClr val="tx1">
                  <a:lumMod val="65000"/>
                  <a:lumOff val="35000"/>
                </a:schemeClr>
              </a:solidFill>
              <a:latin typeface="OpenSans"/>
            </a:rPr>
            <a:t>dataframe</a:t>
          </a:r>
          <a:endParaRPr lang="en-US" sz="2000" dirty="0">
            <a:solidFill>
              <a:schemeClr val="tx1">
                <a:lumMod val="65000"/>
                <a:lumOff val="35000"/>
              </a:schemeClr>
            </a:solidFill>
            <a:latin typeface="OpenSans"/>
          </a:endParaRPr>
        </a:p>
      </dgm:t>
    </dgm:pt>
    <dgm:pt modelId="{49D069EA-8E0E-4F69-84D8-F3C239BF6082}" type="parTrans" cxnId="{C23AE878-6E78-4B1A-B4F0-5A86C9E1D643}">
      <dgm:prSet/>
      <dgm:spPr/>
      <dgm:t>
        <a:bodyPr/>
        <a:lstStyle/>
        <a:p>
          <a:endParaRPr lang="en-US" sz="2000">
            <a:latin typeface="OpenSans"/>
          </a:endParaRPr>
        </a:p>
      </dgm:t>
    </dgm:pt>
    <dgm:pt modelId="{D8746FE3-A91A-4084-879C-BF7173CD33AC}" type="sibTrans" cxnId="{C23AE878-6E78-4B1A-B4F0-5A86C9E1D643}">
      <dgm:prSet/>
      <dgm:spPr/>
      <dgm:t>
        <a:bodyPr/>
        <a:lstStyle/>
        <a:p>
          <a:endParaRPr lang="en-US" sz="2000">
            <a:latin typeface="OpenSans"/>
          </a:endParaRPr>
        </a:p>
      </dgm:t>
    </dgm:pt>
    <dgm:pt modelId="{3DBE3809-C72D-47D7-A917-8BC6219B0F31}">
      <dgm:prSet phldrT="[Text]" custT="1"/>
      <dgm:spPr/>
      <dgm:t>
        <a:bodyPr/>
        <a:lstStyle/>
        <a:p>
          <a:r>
            <a:rPr lang="en-US" sz="2000" dirty="0">
              <a:latin typeface="OpenSans"/>
            </a:rPr>
            <a:t>Clean data</a:t>
          </a:r>
        </a:p>
      </dgm:t>
    </dgm:pt>
    <dgm:pt modelId="{9DEA98DD-5A14-4B18-BF8C-6CCD4EB090DD}" type="parTrans" cxnId="{0DB57E68-1E97-4B3B-AF78-E57B84267849}">
      <dgm:prSet/>
      <dgm:spPr/>
      <dgm:t>
        <a:bodyPr/>
        <a:lstStyle/>
        <a:p>
          <a:endParaRPr lang="en-US" sz="2000">
            <a:latin typeface="OpenSans"/>
          </a:endParaRPr>
        </a:p>
      </dgm:t>
    </dgm:pt>
    <dgm:pt modelId="{053C0204-2023-478E-AE24-8D109FE614A6}" type="sibTrans" cxnId="{0DB57E68-1E97-4B3B-AF78-E57B84267849}">
      <dgm:prSet/>
      <dgm:spPr/>
      <dgm:t>
        <a:bodyPr/>
        <a:lstStyle/>
        <a:p>
          <a:endParaRPr lang="en-US" sz="2000">
            <a:latin typeface="OpenSans"/>
          </a:endParaRPr>
        </a:p>
      </dgm:t>
    </dgm:pt>
    <dgm:pt modelId="{E7F9D409-CB29-4278-AAD2-CE804AE8EDD7}">
      <dgm:prSet phldrT="[Text]" custT="1">
        <dgm:style>
          <a:lnRef idx="2">
            <a:schemeClr val="accent1"/>
          </a:lnRef>
          <a:fillRef idx="1">
            <a:schemeClr val="lt1"/>
          </a:fillRef>
          <a:effectRef idx="0">
            <a:schemeClr val="accent1"/>
          </a:effectRef>
          <a:fontRef idx="minor">
            <a:schemeClr val="dk1"/>
          </a:fontRef>
        </dgm:style>
      </dgm:prSet>
      <dgm:spPr>
        <a:noFill/>
        <a:ln>
          <a:noFill/>
        </a:ln>
      </dgm:spPr>
      <dgm:t>
        <a:bodyPr/>
        <a:lstStyle/>
        <a:p>
          <a:r>
            <a:rPr lang="en-US" sz="2000" i="0" dirty="0">
              <a:solidFill>
                <a:schemeClr val="tx1">
                  <a:lumMod val="65000"/>
                  <a:lumOff val="35000"/>
                </a:schemeClr>
              </a:solidFill>
              <a:latin typeface="OpenSans"/>
            </a:rPr>
            <a:t>Only keep the </a:t>
          </a:r>
          <a:r>
            <a:rPr lang="en-US" sz="2000" i="0" dirty="0" err="1">
              <a:solidFill>
                <a:schemeClr val="tx1">
                  <a:lumMod val="65000"/>
                  <a:lumOff val="35000"/>
                </a:schemeClr>
              </a:solidFill>
              <a:latin typeface="OpenSans"/>
            </a:rPr>
            <a:t>colunms</a:t>
          </a:r>
          <a:r>
            <a:rPr lang="en-US" sz="2000" i="0" dirty="0">
              <a:solidFill>
                <a:schemeClr val="tx1">
                  <a:lumMod val="65000"/>
                  <a:lumOff val="35000"/>
                </a:schemeClr>
              </a:solidFill>
              <a:latin typeface="OpenSans"/>
            </a:rPr>
            <a:t>: rocket, payloads, launchpad, cores, flight numbers and date </a:t>
          </a:r>
        </a:p>
      </dgm:t>
    </dgm:pt>
    <dgm:pt modelId="{8440CF91-8E87-45A4-9056-A084C7252B19}" type="parTrans" cxnId="{594F8C22-2592-4875-A54B-E337E8D8A4D0}">
      <dgm:prSet/>
      <dgm:spPr/>
      <dgm:t>
        <a:bodyPr/>
        <a:lstStyle/>
        <a:p>
          <a:endParaRPr lang="en-US" sz="2000">
            <a:latin typeface="OpenSans"/>
          </a:endParaRPr>
        </a:p>
      </dgm:t>
    </dgm:pt>
    <dgm:pt modelId="{B6D8B0D0-CB95-4986-AE08-4F1626AFE055}" type="sibTrans" cxnId="{594F8C22-2592-4875-A54B-E337E8D8A4D0}">
      <dgm:prSet/>
      <dgm:spPr/>
      <dgm:t>
        <a:bodyPr/>
        <a:lstStyle/>
        <a:p>
          <a:endParaRPr lang="en-US" sz="2000">
            <a:latin typeface="OpenSans"/>
          </a:endParaRPr>
        </a:p>
      </dgm:t>
    </dgm:pt>
    <dgm:pt modelId="{277B919B-6ADA-48AD-876B-23DE81A268C9}">
      <dgm:prSet phldrT="[Text]" custT="1">
        <dgm:style>
          <a:lnRef idx="2">
            <a:schemeClr val="accent1"/>
          </a:lnRef>
          <a:fillRef idx="1">
            <a:schemeClr val="lt1"/>
          </a:fillRef>
          <a:effectRef idx="0">
            <a:schemeClr val="accent1"/>
          </a:effectRef>
          <a:fontRef idx="minor">
            <a:schemeClr val="dk1"/>
          </a:fontRef>
        </dgm:style>
      </dgm:prSet>
      <dgm:spPr>
        <a:noFill/>
        <a:ln>
          <a:noFill/>
        </a:ln>
      </dgm:spPr>
      <dgm:t>
        <a:bodyPr/>
        <a:lstStyle/>
        <a:p>
          <a:r>
            <a:rPr lang="en-US" sz="2000" dirty="0">
              <a:solidFill>
                <a:schemeClr val="tx1">
                  <a:lumMod val="65000"/>
                  <a:lumOff val="35000"/>
                </a:schemeClr>
              </a:solidFill>
              <a:latin typeface="OpenSans"/>
            </a:rPr>
            <a:t>Only include Falcon 9 launches</a:t>
          </a:r>
        </a:p>
      </dgm:t>
    </dgm:pt>
    <dgm:pt modelId="{28FB6EA3-F2EE-462A-AB94-0227C44951D3}" type="parTrans" cxnId="{F65CD3F0-3920-450A-98BB-EAD833BD9A9B}">
      <dgm:prSet/>
      <dgm:spPr/>
      <dgm:t>
        <a:bodyPr/>
        <a:lstStyle/>
        <a:p>
          <a:endParaRPr lang="en-US" sz="2000">
            <a:latin typeface="OpenSans"/>
          </a:endParaRPr>
        </a:p>
      </dgm:t>
    </dgm:pt>
    <dgm:pt modelId="{2DD59869-FA7E-485E-944C-8F2C8F452333}" type="sibTrans" cxnId="{F65CD3F0-3920-450A-98BB-EAD833BD9A9B}">
      <dgm:prSet/>
      <dgm:spPr/>
      <dgm:t>
        <a:bodyPr/>
        <a:lstStyle/>
        <a:p>
          <a:endParaRPr lang="en-US" sz="2000">
            <a:latin typeface="OpenSans"/>
          </a:endParaRPr>
        </a:p>
      </dgm:t>
    </dgm:pt>
    <dgm:pt modelId="{6CDB5416-2CA4-4A98-A3BC-495D69A93231}">
      <dgm:prSet phldrT="[Text]" custT="1"/>
      <dgm:spPr/>
      <dgm:t>
        <a:bodyPr/>
        <a:lstStyle/>
        <a:p>
          <a:r>
            <a:rPr lang="en-US" sz="2000" dirty="0">
              <a:latin typeface="OpenSans"/>
            </a:rPr>
            <a:t>Filter data</a:t>
          </a:r>
        </a:p>
      </dgm:t>
    </dgm:pt>
    <dgm:pt modelId="{F9E9D864-1489-4C15-89F9-016E7C568BA7}" type="parTrans" cxnId="{1100778D-7C81-4855-A5CA-4541D02A286B}">
      <dgm:prSet/>
      <dgm:spPr/>
      <dgm:t>
        <a:bodyPr/>
        <a:lstStyle/>
        <a:p>
          <a:endParaRPr lang="en-US" sz="2000">
            <a:latin typeface="OpenSans"/>
          </a:endParaRPr>
        </a:p>
      </dgm:t>
    </dgm:pt>
    <dgm:pt modelId="{B4D39BFF-6437-483B-830B-EA2EB3DA748C}" type="sibTrans" cxnId="{1100778D-7C81-4855-A5CA-4541D02A286B}">
      <dgm:prSet/>
      <dgm:spPr/>
      <dgm:t>
        <a:bodyPr/>
        <a:lstStyle/>
        <a:p>
          <a:endParaRPr lang="en-US" sz="2000">
            <a:latin typeface="OpenSans"/>
          </a:endParaRPr>
        </a:p>
      </dgm:t>
    </dgm:pt>
    <dgm:pt modelId="{3682C5A5-B3EA-4A18-B6E2-E04343C2758B}">
      <dgm:prSet phldrT="[Text]" custT="1">
        <dgm:style>
          <a:lnRef idx="2">
            <a:schemeClr val="accent1"/>
          </a:lnRef>
          <a:fillRef idx="1">
            <a:schemeClr val="lt1"/>
          </a:fillRef>
          <a:effectRef idx="0">
            <a:schemeClr val="accent1"/>
          </a:effectRef>
          <a:fontRef idx="minor">
            <a:schemeClr val="dk1"/>
          </a:fontRef>
        </dgm:style>
      </dgm:prSet>
      <dgm:spPr>
        <a:noFill/>
        <a:ln>
          <a:noFill/>
        </a:ln>
      </dgm:spPr>
      <dgm:t>
        <a:bodyPr/>
        <a:lstStyle/>
        <a:p>
          <a:r>
            <a:rPr lang="en-US" sz="2000" i="0" dirty="0">
              <a:solidFill>
                <a:schemeClr val="tx1">
                  <a:lumMod val="65000"/>
                  <a:lumOff val="35000"/>
                </a:schemeClr>
              </a:solidFill>
              <a:latin typeface="OpenSans"/>
            </a:rPr>
            <a:t>Remove rows with multiple cores because those are falcon rockets with 2 extra rocket boosters and rows that have multiple payloads in a single rocket</a:t>
          </a:r>
        </a:p>
      </dgm:t>
    </dgm:pt>
    <dgm:pt modelId="{BC3C14D7-35F0-4B0C-BFCA-C2C136A56DD5}" type="parTrans" cxnId="{CA67AF6C-F5D9-48D9-B3B1-FEC95F6676AD}">
      <dgm:prSet/>
      <dgm:spPr/>
      <dgm:t>
        <a:bodyPr/>
        <a:lstStyle/>
        <a:p>
          <a:endParaRPr lang="en-US" sz="2000">
            <a:latin typeface="OpenSans"/>
          </a:endParaRPr>
        </a:p>
      </dgm:t>
    </dgm:pt>
    <dgm:pt modelId="{9F8741C2-0BA6-4286-841B-5AC7DC9904B5}" type="sibTrans" cxnId="{CA67AF6C-F5D9-48D9-B3B1-FEC95F6676AD}">
      <dgm:prSet/>
      <dgm:spPr/>
      <dgm:t>
        <a:bodyPr/>
        <a:lstStyle/>
        <a:p>
          <a:endParaRPr lang="en-US" sz="2000">
            <a:latin typeface="OpenSans"/>
          </a:endParaRPr>
        </a:p>
      </dgm:t>
    </dgm:pt>
    <dgm:pt modelId="{9535DE7E-A521-46AB-8B85-4E815759AA6D}">
      <dgm:prSet phldrT="[Text]" custT="1">
        <dgm:style>
          <a:lnRef idx="2">
            <a:schemeClr val="accent1"/>
          </a:lnRef>
          <a:fillRef idx="1">
            <a:schemeClr val="lt1"/>
          </a:fillRef>
          <a:effectRef idx="0">
            <a:schemeClr val="accent1"/>
          </a:effectRef>
          <a:fontRef idx="minor">
            <a:schemeClr val="dk1"/>
          </a:fontRef>
        </dgm:style>
      </dgm:prSet>
      <dgm:spPr>
        <a:noFill/>
        <a:ln>
          <a:noFill/>
        </a:ln>
      </dgm:spPr>
      <dgm:t>
        <a:bodyPr/>
        <a:lstStyle/>
        <a:p>
          <a:r>
            <a:rPr lang="en-US" sz="2000" i="0" dirty="0">
              <a:solidFill>
                <a:schemeClr val="tx1">
                  <a:lumMod val="65000"/>
                  <a:lumOff val="35000"/>
                </a:schemeClr>
              </a:solidFill>
              <a:latin typeface="OpenSans"/>
            </a:rPr>
            <a:t>Extract single value of payloads and cores</a:t>
          </a:r>
        </a:p>
      </dgm:t>
    </dgm:pt>
    <dgm:pt modelId="{8D4CF789-4097-4F5D-AA30-71FE1D192DD7}" type="parTrans" cxnId="{396A9BC2-F98B-401A-9423-48A2898D0018}">
      <dgm:prSet/>
      <dgm:spPr/>
      <dgm:t>
        <a:bodyPr/>
        <a:lstStyle/>
        <a:p>
          <a:endParaRPr lang="en-US" sz="2000">
            <a:latin typeface="OpenSans"/>
          </a:endParaRPr>
        </a:p>
      </dgm:t>
    </dgm:pt>
    <dgm:pt modelId="{5222C473-597D-42E3-B522-926A6065A939}" type="sibTrans" cxnId="{396A9BC2-F98B-401A-9423-48A2898D0018}">
      <dgm:prSet/>
      <dgm:spPr/>
      <dgm:t>
        <a:bodyPr/>
        <a:lstStyle/>
        <a:p>
          <a:endParaRPr lang="en-US" sz="2000">
            <a:latin typeface="OpenSans"/>
          </a:endParaRPr>
        </a:p>
      </dgm:t>
    </dgm:pt>
    <dgm:pt modelId="{C2973159-705E-4DC4-938B-E2BF430DA7CA}">
      <dgm:prSet phldrT="[Text]" custT="1">
        <dgm:style>
          <a:lnRef idx="2">
            <a:schemeClr val="accent1"/>
          </a:lnRef>
          <a:fillRef idx="1">
            <a:schemeClr val="lt1"/>
          </a:fillRef>
          <a:effectRef idx="0">
            <a:schemeClr val="accent1"/>
          </a:effectRef>
          <a:fontRef idx="minor">
            <a:schemeClr val="dk1"/>
          </a:fontRef>
        </dgm:style>
      </dgm:prSet>
      <dgm:spPr>
        <a:noFill/>
        <a:ln>
          <a:noFill/>
        </a:ln>
      </dgm:spPr>
      <dgm:t>
        <a:bodyPr/>
        <a:lstStyle/>
        <a:p>
          <a:r>
            <a:rPr lang="en-US" sz="2000" i="0" dirty="0">
              <a:solidFill>
                <a:schemeClr val="tx1">
                  <a:lumMod val="65000"/>
                  <a:lumOff val="35000"/>
                </a:schemeClr>
              </a:solidFill>
              <a:latin typeface="OpenSans"/>
            </a:rPr>
            <a:t>Convert the </a:t>
          </a:r>
          <a:r>
            <a:rPr lang="en-US" sz="2000" i="0" dirty="0" err="1">
              <a:solidFill>
                <a:schemeClr val="tx1">
                  <a:lumMod val="65000"/>
                  <a:lumOff val="35000"/>
                </a:schemeClr>
              </a:solidFill>
              <a:latin typeface="OpenSans"/>
            </a:rPr>
            <a:t>date_utc</a:t>
          </a:r>
          <a:r>
            <a:rPr lang="en-US" sz="2000" i="0" dirty="0">
              <a:solidFill>
                <a:schemeClr val="tx1">
                  <a:lumMod val="65000"/>
                  <a:lumOff val="35000"/>
                </a:schemeClr>
              </a:solidFill>
              <a:latin typeface="OpenSans"/>
            </a:rPr>
            <a:t> to a datetime and restrict the dates of the launches to be before Nov 13, 2020</a:t>
          </a:r>
        </a:p>
      </dgm:t>
    </dgm:pt>
    <dgm:pt modelId="{F0BD5865-423A-48C4-82C4-5CFD5AF91092}" type="parTrans" cxnId="{AD16EE08-3E0A-4AE8-8F1B-0B608E7D87BC}">
      <dgm:prSet/>
      <dgm:spPr/>
      <dgm:t>
        <a:bodyPr/>
        <a:lstStyle/>
        <a:p>
          <a:endParaRPr lang="en-US" sz="2000">
            <a:latin typeface="OpenSans"/>
          </a:endParaRPr>
        </a:p>
      </dgm:t>
    </dgm:pt>
    <dgm:pt modelId="{07703BFB-2748-4C10-8480-624116C6DB66}" type="sibTrans" cxnId="{AD16EE08-3E0A-4AE8-8F1B-0B608E7D87BC}">
      <dgm:prSet/>
      <dgm:spPr/>
      <dgm:t>
        <a:bodyPr/>
        <a:lstStyle/>
        <a:p>
          <a:endParaRPr lang="en-US" sz="2000">
            <a:latin typeface="OpenSans"/>
          </a:endParaRPr>
        </a:p>
      </dgm:t>
    </dgm:pt>
    <dgm:pt modelId="{3D3A6325-66C3-4FA0-981C-5911E55B73F1}">
      <dgm:prSet phldrT="[Text]" custT="1">
        <dgm:style>
          <a:lnRef idx="2">
            <a:schemeClr val="accent1"/>
          </a:lnRef>
          <a:fillRef idx="1">
            <a:schemeClr val="lt1"/>
          </a:fillRef>
          <a:effectRef idx="0">
            <a:schemeClr val="accent1"/>
          </a:effectRef>
          <a:fontRef idx="minor">
            <a:schemeClr val="dk1"/>
          </a:fontRef>
        </dgm:style>
      </dgm:prSet>
      <dgm:spPr>
        <a:noFill/>
        <a:ln>
          <a:noFill/>
        </a:ln>
      </dgm:spPr>
      <dgm:t>
        <a:bodyPr/>
        <a:lstStyle/>
        <a:p>
          <a:r>
            <a:rPr lang="en-US" sz="2000" dirty="0">
              <a:solidFill>
                <a:schemeClr val="tx1">
                  <a:lumMod val="65000"/>
                  <a:lumOff val="35000"/>
                </a:schemeClr>
              </a:solidFill>
              <a:latin typeface="OpenSans"/>
            </a:rPr>
            <a:t>Reset the flight number column to only account for selected rows</a:t>
          </a:r>
        </a:p>
      </dgm:t>
    </dgm:pt>
    <dgm:pt modelId="{40CEC3E2-189E-4710-B04C-B54F15B0AEF7}" type="parTrans" cxnId="{C58061AD-A77F-42FD-843D-F089D4F9873F}">
      <dgm:prSet/>
      <dgm:spPr/>
      <dgm:t>
        <a:bodyPr/>
        <a:lstStyle/>
        <a:p>
          <a:endParaRPr lang="en-US" sz="2000">
            <a:latin typeface="OpenSans"/>
          </a:endParaRPr>
        </a:p>
      </dgm:t>
    </dgm:pt>
    <dgm:pt modelId="{0B598C5B-6230-4234-9AAB-973C0835CBDC}" type="sibTrans" cxnId="{C58061AD-A77F-42FD-843D-F089D4F9873F}">
      <dgm:prSet/>
      <dgm:spPr/>
      <dgm:t>
        <a:bodyPr/>
        <a:lstStyle/>
        <a:p>
          <a:endParaRPr lang="en-US" sz="2000">
            <a:latin typeface="OpenSans"/>
          </a:endParaRPr>
        </a:p>
      </dgm:t>
    </dgm:pt>
    <dgm:pt modelId="{BF216511-4B80-4825-9F82-35A0F4657DAA}">
      <dgm:prSet phldrT="[Text]" custT="1"/>
      <dgm:spPr/>
      <dgm:t>
        <a:bodyPr/>
        <a:lstStyle/>
        <a:p>
          <a:r>
            <a:rPr lang="en-US" sz="2000" dirty="0">
              <a:latin typeface="OpenSans"/>
            </a:rPr>
            <a:t>Handle missing values </a:t>
          </a:r>
        </a:p>
      </dgm:t>
    </dgm:pt>
    <dgm:pt modelId="{8CCFDFDF-9DC7-48AE-82F5-8B6F00142374}" type="parTrans" cxnId="{8A2D0C22-9EAF-45ED-8EBB-AF56FBD249E3}">
      <dgm:prSet/>
      <dgm:spPr/>
      <dgm:t>
        <a:bodyPr/>
        <a:lstStyle/>
        <a:p>
          <a:endParaRPr lang="en-US" sz="2000">
            <a:latin typeface="OpenSans"/>
          </a:endParaRPr>
        </a:p>
      </dgm:t>
    </dgm:pt>
    <dgm:pt modelId="{5C2C39E0-5C4A-49F8-803E-C0B555230547}" type="sibTrans" cxnId="{8A2D0C22-9EAF-45ED-8EBB-AF56FBD249E3}">
      <dgm:prSet/>
      <dgm:spPr/>
      <dgm:t>
        <a:bodyPr/>
        <a:lstStyle/>
        <a:p>
          <a:endParaRPr lang="en-US" sz="2000">
            <a:latin typeface="OpenSans"/>
          </a:endParaRPr>
        </a:p>
      </dgm:t>
    </dgm:pt>
    <dgm:pt modelId="{CC315484-0B17-4B7F-A1AF-8C753DF3A0A6}">
      <dgm:prSet phldrT="[Text]" custT="1">
        <dgm:style>
          <a:lnRef idx="2">
            <a:schemeClr val="accent1"/>
          </a:lnRef>
          <a:fillRef idx="1">
            <a:schemeClr val="lt1"/>
          </a:fillRef>
          <a:effectRef idx="0">
            <a:schemeClr val="accent1"/>
          </a:effectRef>
          <a:fontRef idx="minor">
            <a:schemeClr val="dk1"/>
          </a:fontRef>
        </dgm:style>
      </dgm:prSet>
      <dgm:spPr>
        <a:noFill/>
        <a:ln>
          <a:noFill/>
        </a:ln>
      </dgm:spPr>
      <dgm:t>
        <a:bodyPr/>
        <a:lstStyle/>
        <a:p>
          <a:r>
            <a:rPr lang="en-US" sz="2000" dirty="0">
              <a:solidFill>
                <a:schemeClr val="tx1">
                  <a:lumMod val="65000"/>
                  <a:lumOff val="35000"/>
                </a:schemeClr>
              </a:solidFill>
              <a:latin typeface="OpenSans"/>
            </a:rPr>
            <a:t>Input the mean </a:t>
          </a:r>
          <a:r>
            <a:rPr lang="en-US" sz="2000" dirty="0" err="1">
              <a:solidFill>
                <a:schemeClr val="tx1">
                  <a:lumMod val="65000"/>
                  <a:lumOff val="35000"/>
                </a:schemeClr>
              </a:solidFill>
              <a:latin typeface="OpenSans"/>
            </a:rPr>
            <a:t>PayloadMass</a:t>
          </a:r>
          <a:r>
            <a:rPr lang="en-US" sz="2000" dirty="0">
              <a:solidFill>
                <a:schemeClr val="tx1">
                  <a:lumMod val="65000"/>
                  <a:lumOff val="35000"/>
                </a:schemeClr>
              </a:solidFill>
              <a:latin typeface="OpenSans"/>
            </a:rPr>
            <a:t> into the rows with missing values in the </a:t>
          </a:r>
          <a:r>
            <a:rPr lang="en-US" sz="2000" dirty="0" err="1">
              <a:solidFill>
                <a:schemeClr val="tx1">
                  <a:lumMod val="65000"/>
                  <a:lumOff val="35000"/>
                </a:schemeClr>
              </a:solidFill>
              <a:latin typeface="OpenSans"/>
            </a:rPr>
            <a:t>PayloadMass</a:t>
          </a:r>
          <a:r>
            <a:rPr lang="en-US" sz="2000" dirty="0">
              <a:solidFill>
                <a:schemeClr val="tx1">
                  <a:lumMod val="65000"/>
                  <a:lumOff val="35000"/>
                </a:schemeClr>
              </a:solidFill>
              <a:latin typeface="OpenSans"/>
            </a:rPr>
            <a:t> column</a:t>
          </a:r>
        </a:p>
      </dgm:t>
    </dgm:pt>
    <dgm:pt modelId="{0B51E820-7782-4E6F-AD5D-0435947E6C18}" type="parTrans" cxnId="{573D3168-D8FD-4CCD-BC3A-C0754172655D}">
      <dgm:prSet/>
      <dgm:spPr/>
      <dgm:t>
        <a:bodyPr/>
        <a:lstStyle/>
        <a:p>
          <a:endParaRPr lang="en-US" sz="2000">
            <a:latin typeface="OpenSans"/>
          </a:endParaRPr>
        </a:p>
      </dgm:t>
    </dgm:pt>
    <dgm:pt modelId="{62EF760C-A770-4D1F-8C38-AFBDC70D7987}" type="sibTrans" cxnId="{573D3168-D8FD-4CCD-BC3A-C0754172655D}">
      <dgm:prSet/>
      <dgm:spPr/>
      <dgm:t>
        <a:bodyPr/>
        <a:lstStyle/>
        <a:p>
          <a:endParaRPr lang="en-US" sz="2000">
            <a:latin typeface="OpenSans"/>
          </a:endParaRPr>
        </a:p>
      </dgm:t>
    </dgm:pt>
    <dgm:pt modelId="{EE17667C-40FC-48C0-9B57-EA86A8C99CFD}" type="pres">
      <dgm:prSet presAssocID="{1100F207-4787-48BC-B2A0-9ACA8C4A9879}" presName="Name0" presStyleCnt="0">
        <dgm:presLayoutVars>
          <dgm:dir/>
          <dgm:animLvl val="lvl"/>
          <dgm:resizeHandles val="exact"/>
        </dgm:presLayoutVars>
      </dgm:prSet>
      <dgm:spPr/>
    </dgm:pt>
    <dgm:pt modelId="{F0A50785-A93A-4376-8F20-E68104831C93}" type="pres">
      <dgm:prSet presAssocID="{450629B1-4E28-4CBE-99FC-D2BFA5CAEBEC}" presName="linNode" presStyleCnt="0"/>
      <dgm:spPr/>
    </dgm:pt>
    <dgm:pt modelId="{EF5E5F69-527F-4792-A39D-E0C546DF1206}" type="pres">
      <dgm:prSet presAssocID="{450629B1-4E28-4CBE-99FC-D2BFA5CAEBEC}" presName="parTx" presStyleLbl="revTx" presStyleIdx="0" presStyleCnt="5">
        <dgm:presLayoutVars>
          <dgm:chMax val="1"/>
          <dgm:bulletEnabled val="1"/>
        </dgm:presLayoutVars>
      </dgm:prSet>
      <dgm:spPr/>
    </dgm:pt>
    <dgm:pt modelId="{7C0C8C4B-408D-4F34-A7A8-74AD9130BBD4}" type="pres">
      <dgm:prSet presAssocID="{450629B1-4E28-4CBE-99FC-D2BFA5CAEBEC}" presName="bracket" presStyleLbl="parChTrans1D1" presStyleIdx="0" presStyleCnt="5"/>
      <dgm:spPr/>
    </dgm:pt>
    <dgm:pt modelId="{5DC57352-2C2E-4D69-A88F-5843254B8513}" type="pres">
      <dgm:prSet presAssocID="{450629B1-4E28-4CBE-99FC-D2BFA5CAEBEC}" presName="spH" presStyleCnt="0"/>
      <dgm:spPr/>
    </dgm:pt>
    <dgm:pt modelId="{B3DD316B-94E1-480B-8DA4-17E163E5684A}" type="pres">
      <dgm:prSet presAssocID="{450629B1-4E28-4CBE-99FC-D2BFA5CAEBEC}" presName="desTx" presStyleLbl="node1" presStyleIdx="0" presStyleCnt="5" custLinFactNeighborX="4883">
        <dgm:presLayoutVars>
          <dgm:bulletEnabled val="1"/>
        </dgm:presLayoutVars>
      </dgm:prSet>
      <dgm:spPr/>
    </dgm:pt>
    <dgm:pt modelId="{DE3AF8BF-E61E-4240-9CDE-03399F4BFC41}" type="pres">
      <dgm:prSet presAssocID="{0D20E913-C5F2-4E8B-B019-0845AAB618B7}" presName="spV" presStyleCnt="0"/>
      <dgm:spPr/>
    </dgm:pt>
    <dgm:pt modelId="{E47399B5-4391-4A6F-9888-FEA1A9A9E323}" type="pres">
      <dgm:prSet presAssocID="{E7748236-6AB5-436C-B365-438DF8DE0C5D}" presName="linNode" presStyleCnt="0"/>
      <dgm:spPr/>
    </dgm:pt>
    <dgm:pt modelId="{2AA538FB-DF41-4F29-9A62-2616BE371CF5}" type="pres">
      <dgm:prSet presAssocID="{E7748236-6AB5-436C-B365-438DF8DE0C5D}" presName="parTx" presStyleLbl="revTx" presStyleIdx="1" presStyleCnt="5">
        <dgm:presLayoutVars>
          <dgm:chMax val="1"/>
          <dgm:bulletEnabled val="1"/>
        </dgm:presLayoutVars>
      </dgm:prSet>
      <dgm:spPr/>
    </dgm:pt>
    <dgm:pt modelId="{3BB5257D-D31C-4176-B46A-35408EDE0D84}" type="pres">
      <dgm:prSet presAssocID="{E7748236-6AB5-436C-B365-438DF8DE0C5D}" presName="bracket" presStyleLbl="parChTrans1D1" presStyleIdx="1" presStyleCnt="5"/>
      <dgm:spPr/>
    </dgm:pt>
    <dgm:pt modelId="{56880FEA-9502-4BD0-BDE3-C70D160F3447}" type="pres">
      <dgm:prSet presAssocID="{E7748236-6AB5-436C-B365-438DF8DE0C5D}" presName="spH" presStyleCnt="0"/>
      <dgm:spPr/>
    </dgm:pt>
    <dgm:pt modelId="{AD74B14B-2C68-47D2-9000-7B045C55B617}" type="pres">
      <dgm:prSet presAssocID="{E7748236-6AB5-436C-B365-438DF8DE0C5D}" presName="desTx" presStyleLbl="node1" presStyleIdx="1" presStyleCnt="5" custLinFactNeighborX="4888">
        <dgm:presLayoutVars>
          <dgm:bulletEnabled val="1"/>
        </dgm:presLayoutVars>
      </dgm:prSet>
      <dgm:spPr/>
    </dgm:pt>
    <dgm:pt modelId="{A5B0F82D-292B-4BB2-AF38-4367FDC726C9}" type="pres">
      <dgm:prSet presAssocID="{0E8347F3-CFBB-40C3-B23C-86872A604E43}" presName="spV" presStyleCnt="0"/>
      <dgm:spPr/>
    </dgm:pt>
    <dgm:pt modelId="{601BA116-2B9D-4F8D-8B56-2F56157D4BA7}" type="pres">
      <dgm:prSet presAssocID="{3DBE3809-C72D-47D7-A917-8BC6219B0F31}" presName="linNode" presStyleCnt="0"/>
      <dgm:spPr/>
    </dgm:pt>
    <dgm:pt modelId="{EF20978B-4C33-4284-A9F1-9BAF4B01A6E3}" type="pres">
      <dgm:prSet presAssocID="{3DBE3809-C72D-47D7-A917-8BC6219B0F31}" presName="parTx" presStyleLbl="revTx" presStyleIdx="2" presStyleCnt="5">
        <dgm:presLayoutVars>
          <dgm:chMax val="1"/>
          <dgm:bulletEnabled val="1"/>
        </dgm:presLayoutVars>
      </dgm:prSet>
      <dgm:spPr/>
    </dgm:pt>
    <dgm:pt modelId="{7C92A8D8-C474-48FD-BED7-6E40F83223D1}" type="pres">
      <dgm:prSet presAssocID="{3DBE3809-C72D-47D7-A917-8BC6219B0F31}" presName="bracket" presStyleLbl="parChTrans1D1" presStyleIdx="2" presStyleCnt="5"/>
      <dgm:spPr/>
    </dgm:pt>
    <dgm:pt modelId="{E97233AD-2BE5-41EA-9292-A9F83134398E}" type="pres">
      <dgm:prSet presAssocID="{3DBE3809-C72D-47D7-A917-8BC6219B0F31}" presName="spH" presStyleCnt="0"/>
      <dgm:spPr/>
    </dgm:pt>
    <dgm:pt modelId="{1EF5EB96-3068-46FE-8F13-03F573691890}" type="pres">
      <dgm:prSet presAssocID="{3DBE3809-C72D-47D7-A917-8BC6219B0F31}" presName="desTx" presStyleLbl="node1" presStyleIdx="2" presStyleCnt="5" custLinFactNeighborX="4888">
        <dgm:presLayoutVars>
          <dgm:bulletEnabled val="1"/>
        </dgm:presLayoutVars>
      </dgm:prSet>
      <dgm:spPr/>
    </dgm:pt>
    <dgm:pt modelId="{FCBBC97D-7E27-42BB-BE57-1A3CABBF364B}" type="pres">
      <dgm:prSet presAssocID="{053C0204-2023-478E-AE24-8D109FE614A6}" presName="spV" presStyleCnt="0"/>
      <dgm:spPr/>
    </dgm:pt>
    <dgm:pt modelId="{669C0E3D-A747-4B41-B0B9-00D7FA9E69E7}" type="pres">
      <dgm:prSet presAssocID="{6CDB5416-2CA4-4A98-A3BC-495D69A93231}" presName="linNode" presStyleCnt="0"/>
      <dgm:spPr/>
    </dgm:pt>
    <dgm:pt modelId="{79EB4EBC-FAAC-4C45-A3C9-AF5634114F1E}" type="pres">
      <dgm:prSet presAssocID="{6CDB5416-2CA4-4A98-A3BC-495D69A93231}" presName="parTx" presStyleLbl="revTx" presStyleIdx="3" presStyleCnt="5">
        <dgm:presLayoutVars>
          <dgm:chMax val="1"/>
          <dgm:bulletEnabled val="1"/>
        </dgm:presLayoutVars>
      </dgm:prSet>
      <dgm:spPr/>
    </dgm:pt>
    <dgm:pt modelId="{0AAD5068-5EFD-4966-9298-10D2B9AB2D4B}" type="pres">
      <dgm:prSet presAssocID="{6CDB5416-2CA4-4A98-A3BC-495D69A93231}" presName="bracket" presStyleLbl="parChTrans1D1" presStyleIdx="3" presStyleCnt="5"/>
      <dgm:spPr/>
    </dgm:pt>
    <dgm:pt modelId="{84DFCF59-9FD3-4A47-81C5-D79D37F5E9A3}" type="pres">
      <dgm:prSet presAssocID="{6CDB5416-2CA4-4A98-A3BC-495D69A93231}" presName="spH" presStyleCnt="0"/>
      <dgm:spPr/>
    </dgm:pt>
    <dgm:pt modelId="{D73EA4B5-ED70-4D25-80D5-C5AA76BE89F7}" type="pres">
      <dgm:prSet presAssocID="{6CDB5416-2CA4-4A98-A3BC-495D69A93231}" presName="desTx" presStyleLbl="node1" presStyleIdx="3" presStyleCnt="5" custLinFactNeighborX="4888">
        <dgm:presLayoutVars>
          <dgm:bulletEnabled val="1"/>
        </dgm:presLayoutVars>
      </dgm:prSet>
      <dgm:spPr/>
    </dgm:pt>
    <dgm:pt modelId="{82362917-4DD6-434A-8A06-4329AF96BF27}" type="pres">
      <dgm:prSet presAssocID="{B4D39BFF-6437-483B-830B-EA2EB3DA748C}" presName="spV" presStyleCnt="0"/>
      <dgm:spPr/>
    </dgm:pt>
    <dgm:pt modelId="{5F7D9DB5-8524-4A57-A313-3A83291C311B}" type="pres">
      <dgm:prSet presAssocID="{BF216511-4B80-4825-9F82-35A0F4657DAA}" presName="linNode" presStyleCnt="0"/>
      <dgm:spPr/>
    </dgm:pt>
    <dgm:pt modelId="{2BE13CA2-BC2E-44A6-B936-B6FBC43FC682}" type="pres">
      <dgm:prSet presAssocID="{BF216511-4B80-4825-9F82-35A0F4657DAA}" presName="parTx" presStyleLbl="revTx" presStyleIdx="4" presStyleCnt="5">
        <dgm:presLayoutVars>
          <dgm:chMax val="1"/>
          <dgm:bulletEnabled val="1"/>
        </dgm:presLayoutVars>
      </dgm:prSet>
      <dgm:spPr/>
    </dgm:pt>
    <dgm:pt modelId="{CF5B004E-ADCB-4E55-B63C-BA1A74076869}" type="pres">
      <dgm:prSet presAssocID="{BF216511-4B80-4825-9F82-35A0F4657DAA}" presName="bracket" presStyleLbl="parChTrans1D1" presStyleIdx="4" presStyleCnt="5"/>
      <dgm:spPr/>
    </dgm:pt>
    <dgm:pt modelId="{D75E06CE-E35F-4090-A996-503FB2C83C8E}" type="pres">
      <dgm:prSet presAssocID="{BF216511-4B80-4825-9F82-35A0F4657DAA}" presName="spH" presStyleCnt="0"/>
      <dgm:spPr/>
    </dgm:pt>
    <dgm:pt modelId="{8D4B7F61-2314-4F34-947B-80EE83F90672}" type="pres">
      <dgm:prSet presAssocID="{BF216511-4B80-4825-9F82-35A0F4657DAA}" presName="desTx" presStyleLbl="node1" presStyleIdx="4" presStyleCnt="5">
        <dgm:presLayoutVars>
          <dgm:bulletEnabled val="1"/>
        </dgm:presLayoutVars>
      </dgm:prSet>
      <dgm:spPr/>
    </dgm:pt>
  </dgm:ptLst>
  <dgm:cxnLst>
    <dgm:cxn modelId="{BE1D8800-A729-4210-8025-398B06C1BDD7}" type="presOf" srcId="{1100F207-4787-48BC-B2A0-9ACA8C4A9879}" destId="{EE17667C-40FC-48C0-9B57-EA86A8C99CFD}" srcOrd="0" destOrd="0" presId="urn:diagrams.loki3.com/BracketList"/>
    <dgm:cxn modelId="{AD16EE08-3E0A-4AE8-8F1B-0B608E7D87BC}" srcId="{3DBE3809-C72D-47D7-A917-8BC6219B0F31}" destId="{C2973159-705E-4DC4-938B-E2BF430DA7CA}" srcOrd="3" destOrd="0" parTransId="{F0BD5865-423A-48C4-82C4-5CFD5AF91092}" sibTransId="{07703BFB-2748-4C10-8480-624116C6DB66}"/>
    <dgm:cxn modelId="{17E76109-4993-4BD0-98B0-3FA4FB1ABF40}" type="presOf" srcId="{E7F9D409-CB29-4278-AAD2-CE804AE8EDD7}" destId="{1EF5EB96-3068-46FE-8F13-03F573691890}" srcOrd="0" destOrd="0" presId="urn:diagrams.loki3.com/BracketList"/>
    <dgm:cxn modelId="{C213C50D-AE9E-483E-B295-3A3CACF50365}" srcId="{E7748236-6AB5-436C-B365-438DF8DE0C5D}" destId="{CCD606E2-9C25-446E-BB29-97BC406C2051}" srcOrd="0" destOrd="0" parTransId="{212E5A2C-44D9-4043-8ED7-FDF12F69D76F}" sibTransId="{F5D2C307-C22B-4345-8785-B69893A4E640}"/>
    <dgm:cxn modelId="{EA2F3911-4DFF-484A-93E2-C45502BE1033}" srcId="{1100F207-4787-48BC-B2A0-9ACA8C4A9879}" destId="{E7748236-6AB5-436C-B365-438DF8DE0C5D}" srcOrd="1" destOrd="0" parTransId="{1132F77E-1D39-40FA-9B20-02605F076D6A}" sibTransId="{0E8347F3-CFBB-40C3-B23C-86872A604E43}"/>
    <dgm:cxn modelId="{8A2D0C22-9EAF-45ED-8EBB-AF56FBD249E3}" srcId="{1100F207-4787-48BC-B2A0-9ACA8C4A9879}" destId="{BF216511-4B80-4825-9F82-35A0F4657DAA}" srcOrd="4" destOrd="0" parTransId="{8CCFDFDF-9DC7-48AE-82F5-8B6F00142374}" sibTransId="{5C2C39E0-5C4A-49F8-803E-C0B555230547}"/>
    <dgm:cxn modelId="{594F8C22-2592-4875-A54B-E337E8D8A4D0}" srcId="{3DBE3809-C72D-47D7-A917-8BC6219B0F31}" destId="{E7F9D409-CB29-4278-AAD2-CE804AE8EDD7}" srcOrd="0" destOrd="0" parTransId="{8440CF91-8E87-45A4-9056-A084C7252B19}" sibTransId="{B6D8B0D0-CB95-4986-AE08-4F1626AFE055}"/>
    <dgm:cxn modelId="{D8ADB432-D561-41CF-B330-FE073C3F7685}" type="presOf" srcId="{CC315484-0B17-4B7F-A1AF-8C753DF3A0A6}" destId="{8D4B7F61-2314-4F34-947B-80EE83F90672}" srcOrd="0" destOrd="0" presId="urn:diagrams.loki3.com/BracketList"/>
    <dgm:cxn modelId="{03EF7B37-4086-4E63-A979-09CD1AEC2635}" type="presOf" srcId="{277B919B-6ADA-48AD-876B-23DE81A268C9}" destId="{D73EA4B5-ED70-4D25-80D5-C5AA76BE89F7}" srcOrd="0" destOrd="0" presId="urn:diagrams.loki3.com/BracketList"/>
    <dgm:cxn modelId="{6490A05C-4C6E-45AC-839C-BF0E4022A775}" type="presOf" srcId="{3DBE3809-C72D-47D7-A917-8BC6219B0F31}" destId="{EF20978B-4C33-4284-A9F1-9BAF4B01A6E3}" srcOrd="0" destOrd="0" presId="urn:diagrams.loki3.com/BracketList"/>
    <dgm:cxn modelId="{38C12947-F313-4E81-A2D3-1BC99BE2EA38}" type="presOf" srcId="{450629B1-4E28-4CBE-99FC-D2BFA5CAEBEC}" destId="{EF5E5F69-527F-4792-A39D-E0C546DF1206}" srcOrd="0" destOrd="0" presId="urn:diagrams.loki3.com/BracketList"/>
    <dgm:cxn modelId="{573D3168-D8FD-4CCD-BC3A-C0754172655D}" srcId="{BF216511-4B80-4825-9F82-35A0F4657DAA}" destId="{CC315484-0B17-4B7F-A1AF-8C753DF3A0A6}" srcOrd="0" destOrd="0" parTransId="{0B51E820-7782-4E6F-AD5D-0435947E6C18}" sibTransId="{62EF760C-A770-4D1F-8C38-AFBDC70D7987}"/>
    <dgm:cxn modelId="{0DB57E68-1E97-4B3B-AF78-E57B84267849}" srcId="{1100F207-4787-48BC-B2A0-9ACA8C4A9879}" destId="{3DBE3809-C72D-47D7-A917-8BC6219B0F31}" srcOrd="2" destOrd="0" parTransId="{9DEA98DD-5A14-4B18-BF8C-6CCD4EB090DD}" sibTransId="{053C0204-2023-478E-AE24-8D109FE614A6}"/>
    <dgm:cxn modelId="{CA67AF6C-F5D9-48D9-B3B1-FEC95F6676AD}" srcId="{3DBE3809-C72D-47D7-A917-8BC6219B0F31}" destId="{3682C5A5-B3EA-4A18-B6E2-E04343C2758B}" srcOrd="1" destOrd="0" parTransId="{BC3C14D7-35F0-4B0C-BFCA-C2C136A56DD5}" sibTransId="{9F8741C2-0BA6-4286-841B-5AC7DC9904B5}"/>
    <dgm:cxn modelId="{4436D84D-8ACF-4AF8-B24C-A959BC5B7C83}" srcId="{450629B1-4E28-4CBE-99FC-D2BFA5CAEBEC}" destId="{15AFCC3F-E4C5-42BC-A614-4485C92A2D58}" srcOrd="0" destOrd="0" parTransId="{1B8051BF-72CA-4A97-A7EB-013910E940A2}" sibTransId="{FFD76627-6A34-4C3F-AECB-5F00DE5B53BC}"/>
    <dgm:cxn modelId="{24857C72-6B1A-48E6-8BC7-0DEAC4D20EC4}" srcId="{450629B1-4E28-4CBE-99FC-D2BFA5CAEBEC}" destId="{F3B530D6-0792-4143-A977-733571CB5A4D}" srcOrd="1" destOrd="0" parTransId="{D653C74F-BB3E-41CB-9164-12AA65023CDB}" sibTransId="{CDD6E830-D8FB-47FC-876D-EBB02CAA0F18}"/>
    <dgm:cxn modelId="{99585F74-11FE-40F9-96F9-19D22EBA6255}" type="presOf" srcId="{3682C5A5-B3EA-4A18-B6E2-E04343C2758B}" destId="{1EF5EB96-3068-46FE-8F13-03F573691890}" srcOrd="0" destOrd="1" presId="urn:diagrams.loki3.com/BracketList"/>
    <dgm:cxn modelId="{C23AE878-6E78-4B1A-B4F0-5A86C9E1D643}" srcId="{E7748236-6AB5-436C-B365-438DF8DE0C5D}" destId="{4261E601-BDAF-461A-AA16-AB6508891B16}" srcOrd="1" destOrd="0" parTransId="{49D069EA-8E0E-4F69-84D8-F3C239BF6082}" sibTransId="{D8746FE3-A91A-4084-879C-BF7173CD33AC}"/>
    <dgm:cxn modelId="{DCED897C-2682-4DB4-8A70-12995A814441}" type="presOf" srcId="{F3B530D6-0792-4143-A977-733571CB5A4D}" destId="{B3DD316B-94E1-480B-8DA4-17E163E5684A}" srcOrd="0" destOrd="1" presId="urn:diagrams.loki3.com/BracketList"/>
    <dgm:cxn modelId="{8FFEBA81-0083-4586-875D-3D28268D0D48}" type="presOf" srcId="{3D3A6325-66C3-4FA0-981C-5911E55B73F1}" destId="{D73EA4B5-ED70-4D25-80D5-C5AA76BE89F7}" srcOrd="0" destOrd="1" presId="urn:diagrams.loki3.com/BracketList"/>
    <dgm:cxn modelId="{1100778D-7C81-4855-A5CA-4541D02A286B}" srcId="{1100F207-4787-48BC-B2A0-9ACA8C4A9879}" destId="{6CDB5416-2CA4-4A98-A3BC-495D69A93231}" srcOrd="3" destOrd="0" parTransId="{F9E9D864-1489-4C15-89F9-016E7C568BA7}" sibTransId="{B4D39BFF-6437-483B-830B-EA2EB3DA748C}"/>
    <dgm:cxn modelId="{008ED297-B377-4AF9-A0A0-3B0588A5D07E}" srcId="{1100F207-4787-48BC-B2A0-9ACA8C4A9879}" destId="{450629B1-4E28-4CBE-99FC-D2BFA5CAEBEC}" srcOrd="0" destOrd="0" parTransId="{C50B5181-4560-4D67-9809-9135EFD84E3E}" sibTransId="{0D20E913-C5F2-4E8B-B019-0845AAB618B7}"/>
    <dgm:cxn modelId="{1D21C499-7D86-4109-BF9B-B82106152A57}" type="presOf" srcId="{15AFCC3F-E4C5-42BC-A614-4485C92A2D58}" destId="{B3DD316B-94E1-480B-8DA4-17E163E5684A}" srcOrd="0" destOrd="0" presId="urn:diagrams.loki3.com/BracketList"/>
    <dgm:cxn modelId="{8C9A7BA5-1794-48F0-AFEE-8BFF248EDF6B}" type="presOf" srcId="{C2973159-705E-4DC4-938B-E2BF430DA7CA}" destId="{1EF5EB96-3068-46FE-8F13-03F573691890}" srcOrd="0" destOrd="3" presId="urn:diagrams.loki3.com/BracketList"/>
    <dgm:cxn modelId="{C58061AD-A77F-42FD-843D-F089D4F9873F}" srcId="{6CDB5416-2CA4-4A98-A3BC-495D69A93231}" destId="{3D3A6325-66C3-4FA0-981C-5911E55B73F1}" srcOrd="1" destOrd="0" parTransId="{40CEC3E2-189E-4710-B04C-B54F15B0AEF7}" sibTransId="{0B598C5B-6230-4234-9AAB-973C0835CBDC}"/>
    <dgm:cxn modelId="{396A9BC2-F98B-401A-9423-48A2898D0018}" srcId="{3DBE3809-C72D-47D7-A917-8BC6219B0F31}" destId="{9535DE7E-A521-46AB-8B85-4E815759AA6D}" srcOrd="2" destOrd="0" parTransId="{8D4CF789-4097-4F5D-AA30-71FE1D192DD7}" sibTransId="{5222C473-597D-42E3-B522-926A6065A939}"/>
    <dgm:cxn modelId="{6CB369DB-B6A3-42B5-B98A-29AE1E078050}" type="presOf" srcId="{BF216511-4B80-4825-9F82-35A0F4657DAA}" destId="{2BE13CA2-BC2E-44A6-B936-B6FBC43FC682}" srcOrd="0" destOrd="0" presId="urn:diagrams.loki3.com/BracketList"/>
    <dgm:cxn modelId="{EB1376E4-25E4-443C-B191-3793DEF8A88F}" type="presOf" srcId="{E7748236-6AB5-436C-B365-438DF8DE0C5D}" destId="{2AA538FB-DF41-4F29-9A62-2616BE371CF5}" srcOrd="0" destOrd="0" presId="urn:diagrams.loki3.com/BracketList"/>
    <dgm:cxn modelId="{1427ADE6-8547-4E11-9738-131921E6BA63}" type="presOf" srcId="{CCD606E2-9C25-446E-BB29-97BC406C2051}" destId="{AD74B14B-2C68-47D2-9000-7B045C55B617}" srcOrd="0" destOrd="0" presId="urn:diagrams.loki3.com/BracketList"/>
    <dgm:cxn modelId="{30BA4BED-40E4-49FA-A4B8-2AA642153AF4}" type="presOf" srcId="{4261E601-BDAF-461A-AA16-AB6508891B16}" destId="{AD74B14B-2C68-47D2-9000-7B045C55B617}" srcOrd="0" destOrd="1" presId="urn:diagrams.loki3.com/BracketList"/>
    <dgm:cxn modelId="{0CCFE6EF-5206-4721-B45C-8BB657AEFEAA}" type="presOf" srcId="{9535DE7E-A521-46AB-8B85-4E815759AA6D}" destId="{1EF5EB96-3068-46FE-8F13-03F573691890}" srcOrd="0" destOrd="2" presId="urn:diagrams.loki3.com/BracketList"/>
    <dgm:cxn modelId="{F65CD3F0-3920-450A-98BB-EAD833BD9A9B}" srcId="{6CDB5416-2CA4-4A98-A3BC-495D69A93231}" destId="{277B919B-6ADA-48AD-876B-23DE81A268C9}" srcOrd="0" destOrd="0" parTransId="{28FB6EA3-F2EE-462A-AB94-0227C44951D3}" sibTransId="{2DD59869-FA7E-485E-944C-8F2C8F452333}"/>
    <dgm:cxn modelId="{48A83DFB-4930-4394-979F-FD7E7558D78F}" type="presOf" srcId="{6CDB5416-2CA4-4A98-A3BC-495D69A93231}" destId="{79EB4EBC-FAAC-4C45-A3C9-AF5634114F1E}" srcOrd="0" destOrd="0" presId="urn:diagrams.loki3.com/BracketList"/>
    <dgm:cxn modelId="{00D3DC50-E9A4-49D9-B855-319D135FC3F5}" type="presParOf" srcId="{EE17667C-40FC-48C0-9B57-EA86A8C99CFD}" destId="{F0A50785-A93A-4376-8F20-E68104831C93}" srcOrd="0" destOrd="0" presId="urn:diagrams.loki3.com/BracketList"/>
    <dgm:cxn modelId="{26D5F83E-DF0D-4C89-9B93-1243BE9E5A92}" type="presParOf" srcId="{F0A50785-A93A-4376-8F20-E68104831C93}" destId="{EF5E5F69-527F-4792-A39D-E0C546DF1206}" srcOrd="0" destOrd="0" presId="urn:diagrams.loki3.com/BracketList"/>
    <dgm:cxn modelId="{8A85AB75-FD9A-461E-8222-BB5E93BBFB8D}" type="presParOf" srcId="{F0A50785-A93A-4376-8F20-E68104831C93}" destId="{7C0C8C4B-408D-4F34-A7A8-74AD9130BBD4}" srcOrd="1" destOrd="0" presId="urn:diagrams.loki3.com/BracketList"/>
    <dgm:cxn modelId="{6C037A1D-7436-4CD0-A492-9C5C7E740ACB}" type="presParOf" srcId="{F0A50785-A93A-4376-8F20-E68104831C93}" destId="{5DC57352-2C2E-4D69-A88F-5843254B8513}" srcOrd="2" destOrd="0" presId="urn:diagrams.loki3.com/BracketList"/>
    <dgm:cxn modelId="{8EB83860-B58E-49B5-80F0-BED5C4CD8659}" type="presParOf" srcId="{F0A50785-A93A-4376-8F20-E68104831C93}" destId="{B3DD316B-94E1-480B-8DA4-17E163E5684A}" srcOrd="3" destOrd="0" presId="urn:diagrams.loki3.com/BracketList"/>
    <dgm:cxn modelId="{430F74D5-647D-4BCF-BF94-FAAE3F44D380}" type="presParOf" srcId="{EE17667C-40FC-48C0-9B57-EA86A8C99CFD}" destId="{DE3AF8BF-E61E-4240-9CDE-03399F4BFC41}" srcOrd="1" destOrd="0" presId="urn:diagrams.loki3.com/BracketList"/>
    <dgm:cxn modelId="{01911B21-26C6-4BD9-96C5-32B228E0AC2E}" type="presParOf" srcId="{EE17667C-40FC-48C0-9B57-EA86A8C99CFD}" destId="{E47399B5-4391-4A6F-9888-FEA1A9A9E323}" srcOrd="2" destOrd="0" presId="urn:diagrams.loki3.com/BracketList"/>
    <dgm:cxn modelId="{A1AC35E2-5C86-48D7-9268-DB4B20DC5FDA}" type="presParOf" srcId="{E47399B5-4391-4A6F-9888-FEA1A9A9E323}" destId="{2AA538FB-DF41-4F29-9A62-2616BE371CF5}" srcOrd="0" destOrd="0" presId="urn:diagrams.loki3.com/BracketList"/>
    <dgm:cxn modelId="{6E2D9274-CEB9-4DF9-8EAF-E04534A1950D}" type="presParOf" srcId="{E47399B5-4391-4A6F-9888-FEA1A9A9E323}" destId="{3BB5257D-D31C-4176-B46A-35408EDE0D84}" srcOrd="1" destOrd="0" presId="urn:diagrams.loki3.com/BracketList"/>
    <dgm:cxn modelId="{4D6D8A43-BF70-4782-B31C-1776E3BD3E12}" type="presParOf" srcId="{E47399B5-4391-4A6F-9888-FEA1A9A9E323}" destId="{56880FEA-9502-4BD0-BDE3-C70D160F3447}" srcOrd="2" destOrd="0" presId="urn:diagrams.loki3.com/BracketList"/>
    <dgm:cxn modelId="{1975D02A-FFF3-482C-B7D4-C74586BF81FA}" type="presParOf" srcId="{E47399B5-4391-4A6F-9888-FEA1A9A9E323}" destId="{AD74B14B-2C68-47D2-9000-7B045C55B617}" srcOrd="3" destOrd="0" presId="urn:diagrams.loki3.com/BracketList"/>
    <dgm:cxn modelId="{EE811598-E172-4581-9DCF-63F6236F1437}" type="presParOf" srcId="{EE17667C-40FC-48C0-9B57-EA86A8C99CFD}" destId="{A5B0F82D-292B-4BB2-AF38-4367FDC726C9}" srcOrd="3" destOrd="0" presId="urn:diagrams.loki3.com/BracketList"/>
    <dgm:cxn modelId="{B5B1EC26-9632-4172-80FE-612845009339}" type="presParOf" srcId="{EE17667C-40FC-48C0-9B57-EA86A8C99CFD}" destId="{601BA116-2B9D-4F8D-8B56-2F56157D4BA7}" srcOrd="4" destOrd="0" presId="urn:diagrams.loki3.com/BracketList"/>
    <dgm:cxn modelId="{B706410D-D1EF-4FC7-8824-2552489E8F02}" type="presParOf" srcId="{601BA116-2B9D-4F8D-8B56-2F56157D4BA7}" destId="{EF20978B-4C33-4284-A9F1-9BAF4B01A6E3}" srcOrd="0" destOrd="0" presId="urn:diagrams.loki3.com/BracketList"/>
    <dgm:cxn modelId="{C8F7C898-F410-4A13-95D4-1ED59A9CB039}" type="presParOf" srcId="{601BA116-2B9D-4F8D-8B56-2F56157D4BA7}" destId="{7C92A8D8-C474-48FD-BED7-6E40F83223D1}" srcOrd="1" destOrd="0" presId="urn:diagrams.loki3.com/BracketList"/>
    <dgm:cxn modelId="{732B8DF5-3AFC-48B3-99BE-0A6739EAEC1D}" type="presParOf" srcId="{601BA116-2B9D-4F8D-8B56-2F56157D4BA7}" destId="{E97233AD-2BE5-41EA-9292-A9F83134398E}" srcOrd="2" destOrd="0" presId="urn:diagrams.loki3.com/BracketList"/>
    <dgm:cxn modelId="{57BB7877-26D6-451C-8E1B-D73C4E93B5D4}" type="presParOf" srcId="{601BA116-2B9D-4F8D-8B56-2F56157D4BA7}" destId="{1EF5EB96-3068-46FE-8F13-03F573691890}" srcOrd="3" destOrd="0" presId="urn:diagrams.loki3.com/BracketList"/>
    <dgm:cxn modelId="{5FB07526-DDA2-49FC-8BA5-2C0340426DB9}" type="presParOf" srcId="{EE17667C-40FC-48C0-9B57-EA86A8C99CFD}" destId="{FCBBC97D-7E27-42BB-BE57-1A3CABBF364B}" srcOrd="5" destOrd="0" presId="urn:diagrams.loki3.com/BracketList"/>
    <dgm:cxn modelId="{567F71C0-B676-4CF5-A482-61CBA149BB18}" type="presParOf" srcId="{EE17667C-40FC-48C0-9B57-EA86A8C99CFD}" destId="{669C0E3D-A747-4B41-B0B9-00D7FA9E69E7}" srcOrd="6" destOrd="0" presId="urn:diagrams.loki3.com/BracketList"/>
    <dgm:cxn modelId="{39579C24-6D6F-44C1-85F9-A0319F58BEE0}" type="presParOf" srcId="{669C0E3D-A747-4B41-B0B9-00D7FA9E69E7}" destId="{79EB4EBC-FAAC-4C45-A3C9-AF5634114F1E}" srcOrd="0" destOrd="0" presId="urn:diagrams.loki3.com/BracketList"/>
    <dgm:cxn modelId="{83C68F06-FDC5-4EA3-BB98-724DC4BC0A47}" type="presParOf" srcId="{669C0E3D-A747-4B41-B0B9-00D7FA9E69E7}" destId="{0AAD5068-5EFD-4966-9298-10D2B9AB2D4B}" srcOrd="1" destOrd="0" presId="urn:diagrams.loki3.com/BracketList"/>
    <dgm:cxn modelId="{8DC66C33-4A2B-4C04-B7EA-96A7C1216934}" type="presParOf" srcId="{669C0E3D-A747-4B41-B0B9-00D7FA9E69E7}" destId="{84DFCF59-9FD3-4A47-81C5-D79D37F5E9A3}" srcOrd="2" destOrd="0" presId="urn:diagrams.loki3.com/BracketList"/>
    <dgm:cxn modelId="{DE07F6A1-5FE8-413D-9D3F-F685477158C3}" type="presParOf" srcId="{669C0E3D-A747-4B41-B0B9-00D7FA9E69E7}" destId="{D73EA4B5-ED70-4D25-80D5-C5AA76BE89F7}" srcOrd="3" destOrd="0" presId="urn:diagrams.loki3.com/BracketList"/>
    <dgm:cxn modelId="{EE51E158-7646-4A57-AA45-FD559049D7F4}" type="presParOf" srcId="{EE17667C-40FC-48C0-9B57-EA86A8C99CFD}" destId="{82362917-4DD6-434A-8A06-4329AF96BF27}" srcOrd="7" destOrd="0" presId="urn:diagrams.loki3.com/BracketList"/>
    <dgm:cxn modelId="{D98ED0CD-B4DD-491B-B282-97DA466D3FAA}" type="presParOf" srcId="{EE17667C-40FC-48C0-9B57-EA86A8C99CFD}" destId="{5F7D9DB5-8524-4A57-A313-3A83291C311B}" srcOrd="8" destOrd="0" presId="urn:diagrams.loki3.com/BracketList"/>
    <dgm:cxn modelId="{13C4037B-5923-42C2-80CA-77DDC21CA7B6}" type="presParOf" srcId="{5F7D9DB5-8524-4A57-A313-3A83291C311B}" destId="{2BE13CA2-BC2E-44A6-B936-B6FBC43FC682}" srcOrd="0" destOrd="0" presId="urn:diagrams.loki3.com/BracketList"/>
    <dgm:cxn modelId="{D98CA721-D211-4598-8970-50770ED6D66B}" type="presParOf" srcId="{5F7D9DB5-8524-4A57-A313-3A83291C311B}" destId="{CF5B004E-ADCB-4E55-B63C-BA1A74076869}" srcOrd="1" destOrd="0" presId="urn:diagrams.loki3.com/BracketList"/>
    <dgm:cxn modelId="{84A51F93-E728-4ED9-ACF0-BEF6D0BA8053}" type="presParOf" srcId="{5F7D9DB5-8524-4A57-A313-3A83291C311B}" destId="{D75E06CE-E35F-4090-A996-503FB2C83C8E}" srcOrd="2" destOrd="0" presId="urn:diagrams.loki3.com/BracketList"/>
    <dgm:cxn modelId="{E672FBC0-EEB8-46BE-BE85-E2B3E2504380}" type="presParOf" srcId="{5F7D9DB5-8524-4A57-A313-3A83291C311B}" destId="{8D4B7F61-2314-4F34-947B-80EE83F90672}" srcOrd="3" destOrd="0" presId="urn:diagrams.loki3.com/Bracke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ata2.xml><?xml version="1.0" encoding="utf-8"?>
<dgm:dataModel xmlns:dgm="http://schemas.openxmlformats.org/drawingml/2006/diagram" xmlns:a="http://schemas.openxmlformats.org/drawingml/2006/main">
  <dgm:ptLst>
    <dgm:pt modelId="{1100F207-4787-48BC-B2A0-9ACA8C4A9879}" type="doc">
      <dgm:prSet loTypeId="urn:diagrams.loki3.com/BracketList" loCatId="list" qsTypeId="urn:microsoft.com/office/officeart/2005/8/quickstyle/simple1" qsCatId="simple" csTypeId="urn:microsoft.com/office/officeart/2005/8/colors/accent1_2" csCatId="accent1" phldr="1"/>
      <dgm:spPr/>
      <dgm:t>
        <a:bodyPr/>
        <a:lstStyle/>
        <a:p>
          <a:endParaRPr lang="en-US"/>
        </a:p>
      </dgm:t>
    </dgm:pt>
    <dgm:pt modelId="{450629B1-4E28-4CBE-99FC-D2BFA5CAEBEC}">
      <dgm:prSet phldrT="[Text]" custT="1"/>
      <dgm:spPr/>
      <dgm:t>
        <a:bodyPr/>
        <a:lstStyle/>
        <a:p>
          <a:r>
            <a:rPr lang="en-US" sz="2000" b="0" i="0" dirty="0">
              <a:latin typeface="OpenSans"/>
            </a:rPr>
            <a:t>Set up</a:t>
          </a:r>
        </a:p>
      </dgm:t>
    </dgm:pt>
    <dgm:pt modelId="{C50B5181-4560-4D67-9809-9135EFD84E3E}" type="parTrans" cxnId="{008ED297-B377-4AF9-A0A0-3B0588A5D07E}">
      <dgm:prSet/>
      <dgm:spPr/>
      <dgm:t>
        <a:bodyPr/>
        <a:lstStyle/>
        <a:p>
          <a:endParaRPr lang="en-US" sz="2000">
            <a:latin typeface="OpenSans"/>
          </a:endParaRPr>
        </a:p>
      </dgm:t>
    </dgm:pt>
    <dgm:pt modelId="{0D20E913-C5F2-4E8B-B019-0845AAB618B7}" type="sibTrans" cxnId="{008ED297-B377-4AF9-A0A0-3B0588A5D07E}">
      <dgm:prSet/>
      <dgm:spPr/>
      <dgm:t>
        <a:bodyPr/>
        <a:lstStyle/>
        <a:p>
          <a:endParaRPr lang="en-US" sz="2000">
            <a:latin typeface="OpenSans"/>
          </a:endParaRPr>
        </a:p>
      </dgm:t>
    </dgm:pt>
    <dgm:pt modelId="{15AFCC3F-E4C5-42BC-A614-4485C92A2D58}">
      <dgm:prSet phldrT="[Text]" custT="1"/>
      <dgm:spPr>
        <a:noFill/>
        <a:ln>
          <a:noFill/>
        </a:ln>
      </dgm:spPr>
      <dgm:t>
        <a:bodyPr/>
        <a:lstStyle/>
        <a:p>
          <a:r>
            <a:rPr lang="en-US" sz="2000" b="0" i="0" dirty="0">
              <a:solidFill>
                <a:schemeClr val="tx1">
                  <a:lumMod val="65000"/>
                  <a:lumOff val="35000"/>
                </a:schemeClr>
              </a:solidFill>
              <a:latin typeface="OpenSans"/>
            </a:rPr>
            <a:t>Import required libraries </a:t>
          </a:r>
        </a:p>
      </dgm:t>
    </dgm:pt>
    <dgm:pt modelId="{1B8051BF-72CA-4A97-A7EB-013910E940A2}" type="parTrans" cxnId="{4436D84D-8ACF-4AF8-B24C-A959BC5B7C83}">
      <dgm:prSet/>
      <dgm:spPr/>
      <dgm:t>
        <a:bodyPr/>
        <a:lstStyle/>
        <a:p>
          <a:endParaRPr lang="en-US" sz="2000">
            <a:latin typeface="OpenSans"/>
          </a:endParaRPr>
        </a:p>
      </dgm:t>
    </dgm:pt>
    <dgm:pt modelId="{FFD76627-6A34-4C3F-AECB-5F00DE5B53BC}" type="sibTrans" cxnId="{4436D84D-8ACF-4AF8-B24C-A959BC5B7C83}">
      <dgm:prSet/>
      <dgm:spPr/>
      <dgm:t>
        <a:bodyPr/>
        <a:lstStyle/>
        <a:p>
          <a:endParaRPr lang="en-US" sz="2000">
            <a:latin typeface="OpenSans"/>
          </a:endParaRPr>
        </a:p>
      </dgm:t>
    </dgm:pt>
    <dgm:pt modelId="{F3B530D6-0792-4143-A977-733571CB5A4D}">
      <dgm:prSet phldrT="[Text]" custT="1"/>
      <dgm:spPr>
        <a:noFill/>
        <a:ln>
          <a:noFill/>
        </a:ln>
      </dgm:spPr>
      <dgm:t>
        <a:bodyPr/>
        <a:lstStyle/>
        <a:p>
          <a:r>
            <a:rPr lang="en-US" sz="2000" b="0" i="0" dirty="0">
              <a:solidFill>
                <a:schemeClr val="tx1">
                  <a:lumMod val="65000"/>
                  <a:lumOff val="35000"/>
                </a:schemeClr>
              </a:solidFill>
              <a:latin typeface="OpenSans"/>
            </a:rPr>
            <a:t>Define functions to process web scraped HTML table</a:t>
          </a:r>
        </a:p>
      </dgm:t>
    </dgm:pt>
    <dgm:pt modelId="{D653C74F-BB3E-41CB-9164-12AA65023CDB}" type="parTrans" cxnId="{24857C72-6B1A-48E6-8BC7-0DEAC4D20EC4}">
      <dgm:prSet/>
      <dgm:spPr/>
      <dgm:t>
        <a:bodyPr/>
        <a:lstStyle/>
        <a:p>
          <a:endParaRPr lang="en-US" sz="2000">
            <a:latin typeface="OpenSans"/>
          </a:endParaRPr>
        </a:p>
      </dgm:t>
    </dgm:pt>
    <dgm:pt modelId="{CDD6E830-D8FB-47FC-876D-EBB02CAA0F18}" type="sibTrans" cxnId="{24857C72-6B1A-48E6-8BC7-0DEAC4D20EC4}">
      <dgm:prSet/>
      <dgm:spPr/>
      <dgm:t>
        <a:bodyPr/>
        <a:lstStyle/>
        <a:p>
          <a:endParaRPr lang="en-US" sz="2000">
            <a:latin typeface="OpenSans"/>
          </a:endParaRPr>
        </a:p>
      </dgm:t>
    </dgm:pt>
    <dgm:pt modelId="{E7748236-6AB5-436C-B365-438DF8DE0C5D}">
      <dgm:prSet phldrT="[Text]" custT="1"/>
      <dgm:spPr/>
      <dgm:t>
        <a:bodyPr/>
        <a:lstStyle/>
        <a:p>
          <a:r>
            <a:rPr lang="en-US" sz="2000" b="0" i="0" dirty="0">
              <a:latin typeface="OpenSans"/>
            </a:rPr>
            <a:t>Import data</a:t>
          </a:r>
        </a:p>
      </dgm:t>
    </dgm:pt>
    <dgm:pt modelId="{1132F77E-1D39-40FA-9B20-02605F076D6A}" type="parTrans" cxnId="{EA2F3911-4DFF-484A-93E2-C45502BE1033}">
      <dgm:prSet/>
      <dgm:spPr/>
      <dgm:t>
        <a:bodyPr/>
        <a:lstStyle/>
        <a:p>
          <a:endParaRPr lang="en-US" sz="2000">
            <a:latin typeface="OpenSans"/>
          </a:endParaRPr>
        </a:p>
      </dgm:t>
    </dgm:pt>
    <dgm:pt modelId="{0E8347F3-CFBB-40C3-B23C-86872A604E43}" type="sibTrans" cxnId="{EA2F3911-4DFF-484A-93E2-C45502BE1033}">
      <dgm:prSet/>
      <dgm:spPr/>
      <dgm:t>
        <a:bodyPr/>
        <a:lstStyle/>
        <a:p>
          <a:endParaRPr lang="en-US" sz="2000">
            <a:latin typeface="OpenSans"/>
          </a:endParaRPr>
        </a:p>
      </dgm:t>
    </dgm:pt>
    <dgm:pt modelId="{CCD606E2-9C25-446E-BB29-97BC406C2051}">
      <dgm:prSet phldrT="[Text]" custT="1"/>
      <dgm:spPr>
        <a:noFill/>
        <a:ln>
          <a:noFill/>
        </a:ln>
      </dgm:spPr>
      <dgm:t>
        <a:bodyPr/>
        <a:lstStyle/>
        <a:p>
          <a:r>
            <a:rPr lang="en-US" sz="2000" b="0" i="0" dirty="0">
              <a:solidFill>
                <a:schemeClr val="tx1">
                  <a:lumMod val="65000"/>
                  <a:lumOff val="35000"/>
                </a:schemeClr>
              </a:solidFill>
              <a:latin typeface="OpenSans"/>
            </a:rPr>
            <a:t>Scrape the data from a snapshot of the  </a:t>
          </a:r>
          <a:r>
            <a:rPr lang="en-US" sz="2000" b="0" i="0" dirty="0" err="1">
              <a:solidFill>
                <a:schemeClr val="tx1">
                  <a:lumMod val="65000"/>
                  <a:lumOff val="35000"/>
                </a:schemeClr>
              </a:solidFill>
              <a:latin typeface="OpenSans"/>
            </a:rPr>
            <a:t>Wikipage</a:t>
          </a:r>
          <a:r>
            <a:rPr lang="en-US" sz="2000" b="0" i="0" dirty="0">
              <a:solidFill>
                <a:schemeClr val="tx1">
                  <a:lumMod val="65000"/>
                  <a:lumOff val="35000"/>
                </a:schemeClr>
              </a:solidFill>
              <a:latin typeface="OpenSans"/>
            </a:rPr>
            <a:t> updated on 9</a:t>
          </a:r>
          <a:r>
            <a:rPr lang="en-US" sz="2000" b="0" i="0" baseline="30000" dirty="0">
              <a:solidFill>
                <a:schemeClr val="tx1">
                  <a:lumMod val="65000"/>
                  <a:lumOff val="35000"/>
                </a:schemeClr>
              </a:solidFill>
              <a:latin typeface="OpenSans"/>
            </a:rPr>
            <a:t>th</a:t>
          </a:r>
          <a:r>
            <a:rPr lang="en-US" sz="2000" b="0" i="0" dirty="0">
              <a:solidFill>
                <a:schemeClr val="tx1">
                  <a:lumMod val="65000"/>
                  <a:lumOff val="35000"/>
                </a:schemeClr>
              </a:solidFill>
              <a:latin typeface="OpenSans"/>
            </a:rPr>
            <a:t> June 2021</a:t>
          </a:r>
        </a:p>
      </dgm:t>
    </dgm:pt>
    <dgm:pt modelId="{212E5A2C-44D9-4043-8ED7-FDF12F69D76F}" type="parTrans" cxnId="{C213C50D-AE9E-483E-B295-3A3CACF50365}">
      <dgm:prSet/>
      <dgm:spPr/>
      <dgm:t>
        <a:bodyPr/>
        <a:lstStyle/>
        <a:p>
          <a:endParaRPr lang="en-US" sz="2000">
            <a:latin typeface="OpenSans"/>
          </a:endParaRPr>
        </a:p>
      </dgm:t>
    </dgm:pt>
    <dgm:pt modelId="{F5D2C307-C22B-4345-8785-B69893A4E640}" type="sibTrans" cxnId="{C213C50D-AE9E-483E-B295-3A3CACF50365}">
      <dgm:prSet/>
      <dgm:spPr/>
      <dgm:t>
        <a:bodyPr/>
        <a:lstStyle/>
        <a:p>
          <a:endParaRPr lang="en-US" sz="2000">
            <a:latin typeface="OpenSans"/>
          </a:endParaRPr>
        </a:p>
      </dgm:t>
    </dgm:pt>
    <dgm:pt modelId="{3DBE3809-C72D-47D7-A917-8BC6219B0F31}">
      <dgm:prSet phldrT="[Text]" custT="1"/>
      <dgm:spPr/>
      <dgm:t>
        <a:bodyPr/>
        <a:lstStyle/>
        <a:p>
          <a:r>
            <a:rPr lang="en-US" sz="2000" b="0" i="0" dirty="0">
              <a:latin typeface="OpenSans"/>
            </a:rPr>
            <a:t>Extract data</a:t>
          </a:r>
        </a:p>
      </dgm:t>
    </dgm:pt>
    <dgm:pt modelId="{9DEA98DD-5A14-4B18-BF8C-6CCD4EB090DD}" type="parTrans" cxnId="{0DB57E68-1E97-4B3B-AF78-E57B84267849}">
      <dgm:prSet/>
      <dgm:spPr/>
      <dgm:t>
        <a:bodyPr/>
        <a:lstStyle/>
        <a:p>
          <a:endParaRPr lang="en-US" sz="2000">
            <a:latin typeface="OpenSans"/>
          </a:endParaRPr>
        </a:p>
      </dgm:t>
    </dgm:pt>
    <dgm:pt modelId="{053C0204-2023-478E-AE24-8D109FE614A6}" type="sibTrans" cxnId="{0DB57E68-1E97-4B3B-AF78-E57B84267849}">
      <dgm:prSet/>
      <dgm:spPr/>
      <dgm:t>
        <a:bodyPr/>
        <a:lstStyle/>
        <a:p>
          <a:endParaRPr lang="en-US" sz="2000">
            <a:latin typeface="OpenSans"/>
          </a:endParaRPr>
        </a:p>
      </dgm:t>
    </dgm:pt>
    <dgm:pt modelId="{E7F9D409-CB29-4278-AAD2-CE804AE8EDD7}">
      <dgm:prSet phldrT="[Text]" custT="1"/>
      <dgm:spPr>
        <a:noFill/>
        <a:ln>
          <a:noFill/>
        </a:ln>
      </dgm:spPr>
      <dgm:t>
        <a:bodyPr/>
        <a:lstStyle/>
        <a:p>
          <a:r>
            <a:rPr lang="en-US" sz="2000" b="0" i="0" dirty="0">
              <a:solidFill>
                <a:schemeClr val="tx1">
                  <a:lumMod val="65000"/>
                  <a:lumOff val="35000"/>
                </a:schemeClr>
              </a:solidFill>
              <a:latin typeface="OpenSans"/>
            </a:rPr>
            <a:t>Find column/variable names from the HTML table header</a:t>
          </a:r>
        </a:p>
      </dgm:t>
    </dgm:pt>
    <dgm:pt modelId="{8440CF91-8E87-45A4-9056-A084C7252B19}" type="parTrans" cxnId="{594F8C22-2592-4875-A54B-E337E8D8A4D0}">
      <dgm:prSet/>
      <dgm:spPr/>
      <dgm:t>
        <a:bodyPr/>
        <a:lstStyle/>
        <a:p>
          <a:endParaRPr lang="en-US" sz="2000">
            <a:latin typeface="OpenSans"/>
          </a:endParaRPr>
        </a:p>
      </dgm:t>
    </dgm:pt>
    <dgm:pt modelId="{B6D8B0D0-CB95-4986-AE08-4F1626AFE055}" type="sibTrans" cxnId="{594F8C22-2592-4875-A54B-E337E8D8A4D0}">
      <dgm:prSet/>
      <dgm:spPr/>
      <dgm:t>
        <a:bodyPr/>
        <a:lstStyle/>
        <a:p>
          <a:endParaRPr lang="en-US" sz="2000">
            <a:latin typeface="OpenSans"/>
          </a:endParaRPr>
        </a:p>
      </dgm:t>
    </dgm:pt>
    <dgm:pt modelId="{3682C5A5-B3EA-4A18-B6E2-E04343C2758B}">
      <dgm:prSet phldrT="[Text]" custT="1"/>
      <dgm:spPr>
        <a:noFill/>
        <a:ln>
          <a:noFill/>
        </a:ln>
      </dgm:spPr>
      <dgm:t>
        <a:bodyPr/>
        <a:lstStyle/>
        <a:p>
          <a:r>
            <a:rPr lang="en-US" sz="2000" b="0" i="0" dirty="0">
              <a:solidFill>
                <a:schemeClr val="tx1">
                  <a:lumMod val="65000"/>
                  <a:lumOff val="35000"/>
                </a:schemeClr>
              </a:solidFill>
              <a:latin typeface="OpenSans"/>
            </a:rPr>
            <a:t>Create a data frame by parsing the launch HTML tables</a:t>
          </a:r>
        </a:p>
      </dgm:t>
    </dgm:pt>
    <dgm:pt modelId="{BC3C14D7-35F0-4B0C-BFCA-C2C136A56DD5}" type="parTrans" cxnId="{CA67AF6C-F5D9-48D9-B3B1-FEC95F6676AD}">
      <dgm:prSet/>
      <dgm:spPr/>
      <dgm:t>
        <a:bodyPr/>
        <a:lstStyle/>
        <a:p>
          <a:endParaRPr lang="en-US" sz="2000">
            <a:latin typeface="OpenSans"/>
          </a:endParaRPr>
        </a:p>
      </dgm:t>
    </dgm:pt>
    <dgm:pt modelId="{9F8741C2-0BA6-4286-841B-5AC7DC9904B5}" type="sibTrans" cxnId="{CA67AF6C-F5D9-48D9-B3B1-FEC95F6676AD}">
      <dgm:prSet/>
      <dgm:spPr/>
      <dgm:t>
        <a:bodyPr/>
        <a:lstStyle/>
        <a:p>
          <a:endParaRPr lang="en-US" sz="2000">
            <a:latin typeface="OpenSans"/>
          </a:endParaRPr>
        </a:p>
      </dgm:t>
    </dgm:pt>
    <dgm:pt modelId="{7C8A8950-5F98-416E-873A-802518B8E415}">
      <dgm:prSet phldrT="[Text]" custT="1"/>
      <dgm:spPr>
        <a:noFill/>
        <a:ln>
          <a:noFill/>
        </a:ln>
      </dgm:spPr>
      <dgm:t>
        <a:bodyPr/>
        <a:lstStyle/>
        <a:p>
          <a:r>
            <a:rPr lang="en-US" sz="2000" b="0" i="0" dirty="0">
              <a:solidFill>
                <a:schemeClr val="tx1">
                  <a:lumMod val="65000"/>
                  <a:lumOff val="35000"/>
                </a:schemeClr>
              </a:solidFill>
              <a:latin typeface="OpenSans"/>
            </a:rPr>
            <a:t>Perform an HTTP GET method to request the Falcon9 Launch HTML page</a:t>
          </a:r>
        </a:p>
      </dgm:t>
    </dgm:pt>
    <dgm:pt modelId="{A633B5FA-8232-46DA-B709-F8D27B2A3303}" type="parTrans" cxnId="{C370B74D-5677-4744-9F0F-FB57A9F29E0B}">
      <dgm:prSet/>
      <dgm:spPr/>
      <dgm:t>
        <a:bodyPr/>
        <a:lstStyle/>
        <a:p>
          <a:endParaRPr lang="en-US" sz="2000">
            <a:latin typeface="OpenSans"/>
          </a:endParaRPr>
        </a:p>
      </dgm:t>
    </dgm:pt>
    <dgm:pt modelId="{6B7A5480-78D2-4C29-82DF-E03B28676BD7}" type="sibTrans" cxnId="{C370B74D-5677-4744-9F0F-FB57A9F29E0B}">
      <dgm:prSet/>
      <dgm:spPr/>
      <dgm:t>
        <a:bodyPr/>
        <a:lstStyle/>
        <a:p>
          <a:endParaRPr lang="en-US" sz="2000">
            <a:latin typeface="OpenSans"/>
          </a:endParaRPr>
        </a:p>
      </dgm:t>
    </dgm:pt>
    <dgm:pt modelId="{E5F9D22E-98C3-4753-B02A-E5B6F64F9835}">
      <dgm:prSet phldrT="[Text]" custT="1"/>
      <dgm:spPr>
        <a:noFill/>
        <a:ln>
          <a:noFill/>
        </a:ln>
      </dgm:spPr>
      <dgm:t>
        <a:bodyPr/>
        <a:lstStyle/>
        <a:p>
          <a:r>
            <a:rPr lang="en-US" sz="2000" b="0" i="0">
              <a:solidFill>
                <a:schemeClr val="tx1">
                  <a:lumMod val="65000"/>
                  <a:lumOff val="35000"/>
                </a:schemeClr>
              </a:solidFill>
              <a:latin typeface="OpenSans"/>
            </a:rPr>
            <a:t>Create a  object from the HTML </a:t>
          </a:r>
          <a:endParaRPr lang="en-US" sz="2000" b="0" i="0" dirty="0">
            <a:solidFill>
              <a:schemeClr val="tx1">
                <a:lumMod val="65000"/>
                <a:lumOff val="35000"/>
              </a:schemeClr>
            </a:solidFill>
            <a:latin typeface="OpenSans"/>
          </a:endParaRPr>
        </a:p>
      </dgm:t>
    </dgm:pt>
    <dgm:pt modelId="{477CFE1C-6469-4672-B464-9E511FCF0D30}" type="parTrans" cxnId="{1203A4F0-B195-4160-852D-AD6D04D131FA}">
      <dgm:prSet/>
      <dgm:spPr/>
      <dgm:t>
        <a:bodyPr/>
        <a:lstStyle/>
        <a:p>
          <a:endParaRPr lang="en-US" sz="2000">
            <a:latin typeface="OpenSans"/>
          </a:endParaRPr>
        </a:p>
      </dgm:t>
    </dgm:pt>
    <dgm:pt modelId="{58FEF57A-1032-4A91-BA8E-14E4ED016A2E}" type="sibTrans" cxnId="{1203A4F0-B195-4160-852D-AD6D04D131FA}">
      <dgm:prSet/>
      <dgm:spPr/>
      <dgm:t>
        <a:bodyPr/>
        <a:lstStyle/>
        <a:p>
          <a:endParaRPr lang="en-US" sz="2000">
            <a:latin typeface="OpenSans"/>
          </a:endParaRPr>
        </a:p>
      </dgm:t>
    </dgm:pt>
    <dgm:pt modelId="{5096E067-6B0E-47F4-A8A2-2C72A06E99F4}">
      <dgm:prSet phldrT="[Text]" custT="1"/>
      <dgm:spPr>
        <a:noFill/>
        <a:ln>
          <a:noFill/>
        </a:ln>
      </dgm:spPr>
      <dgm:t>
        <a:bodyPr/>
        <a:lstStyle/>
        <a:p>
          <a:r>
            <a:rPr lang="en-US" sz="2000" b="0" i="0" dirty="0">
              <a:solidFill>
                <a:schemeClr val="tx1">
                  <a:lumMod val="65000"/>
                  <a:lumOff val="35000"/>
                </a:schemeClr>
              </a:solidFill>
              <a:latin typeface="OpenSans"/>
            </a:rPr>
            <a:t>Create a </a:t>
          </a:r>
          <a:r>
            <a:rPr lang="en-US" sz="2000" b="0" i="0" dirty="0" err="1">
              <a:solidFill>
                <a:schemeClr val="tx1">
                  <a:lumMod val="65000"/>
                  <a:lumOff val="35000"/>
                </a:schemeClr>
              </a:solidFill>
              <a:latin typeface="OpenSans"/>
            </a:rPr>
            <a:t>BeautifulSoup</a:t>
          </a:r>
          <a:r>
            <a:rPr lang="en-US" sz="2000" b="0" i="0" dirty="0">
              <a:solidFill>
                <a:schemeClr val="tx1">
                  <a:lumMod val="65000"/>
                  <a:lumOff val="35000"/>
                </a:schemeClr>
              </a:solidFill>
              <a:latin typeface="OpenSans"/>
            </a:rPr>
            <a:t> object from a response text content</a:t>
          </a:r>
        </a:p>
      </dgm:t>
    </dgm:pt>
    <dgm:pt modelId="{0706E954-2746-4A5E-9AC2-CD5B7E2A2484}" type="parTrans" cxnId="{26F06B84-6DD2-4EE8-8BDE-447397AF4E64}">
      <dgm:prSet/>
      <dgm:spPr/>
      <dgm:t>
        <a:bodyPr/>
        <a:lstStyle/>
        <a:p>
          <a:endParaRPr lang="en-US" sz="2000">
            <a:latin typeface="OpenSans"/>
          </a:endParaRPr>
        </a:p>
      </dgm:t>
    </dgm:pt>
    <dgm:pt modelId="{B4CAF4ED-AB0F-4740-B518-FAC20D69C4A4}" type="sibTrans" cxnId="{26F06B84-6DD2-4EE8-8BDE-447397AF4E64}">
      <dgm:prSet/>
      <dgm:spPr/>
      <dgm:t>
        <a:bodyPr/>
        <a:lstStyle/>
        <a:p>
          <a:endParaRPr lang="en-US" sz="2000">
            <a:latin typeface="OpenSans"/>
          </a:endParaRPr>
        </a:p>
      </dgm:t>
    </dgm:pt>
    <dgm:pt modelId="{EE17667C-40FC-48C0-9B57-EA86A8C99CFD}" type="pres">
      <dgm:prSet presAssocID="{1100F207-4787-48BC-B2A0-9ACA8C4A9879}" presName="Name0" presStyleCnt="0">
        <dgm:presLayoutVars>
          <dgm:dir/>
          <dgm:animLvl val="lvl"/>
          <dgm:resizeHandles val="exact"/>
        </dgm:presLayoutVars>
      </dgm:prSet>
      <dgm:spPr/>
    </dgm:pt>
    <dgm:pt modelId="{F0A50785-A93A-4376-8F20-E68104831C93}" type="pres">
      <dgm:prSet presAssocID="{450629B1-4E28-4CBE-99FC-D2BFA5CAEBEC}" presName="linNode" presStyleCnt="0"/>
      <dgm:spPr/>
    </dgm:pt>
    <dgm:pt modelId="{EF5E5F69-527F-4792-A39D-E0C546DF1206}" type="pres">
      <dgm:prSet presAssocID="{450629B1-4E28-4CBE-99FC-D2BFA5CAEBEC}" presName="parTx" presStyleLbl="revTx" presStyleIdx="0" presStyleCnt="3">
        <dgm:presLayoutVars>
          <dgm:chMax val="1"/>
          <dgm:bulletEnabled val="1"/>
        </dgm:presLayoutVars>
      </dgm:prSet>
      <dgm:spPr/>
    </dgm:pt>
    <dgm:pt modelId="{7C0C8C4B-408D-4F34-A7A8-74AD9130BBD4}" type="pres">
      <dgm:prSet presAssocID="{450629B1-4E28-4CBE-99FC-D2BFA5CAEBEC}" presName="bracket" presStyleLbl="parChTrans1D1" presStyleIdx="0" presStyleCnt="3"/>
      <dgm:spPr/>
    </dgm:pt>
    <dgm:pt modelId="{5DC57352-2C2E-4D69-A88F-5843254B8513}" type="pres">
      <dgm:prSet presAssocID="{450629B1-4E28-4CBE-99FC-D2BFA5CAEBEC}" presName="spH" presStyleCnt="0"/>
      <dgm:spPr/>
    </dgm:pt>
    <dgm:pt modelId="{B3DD316B-94E1-480B-8DA4-17E163E5684A}" type="pres">
      <dgm:prSet presAssocID="{450629B1-4E28-4CBE-99FC-D2BFA5CAEBEC}" presName="desTx" presStyleLbl="node1" presStyleIdx="0" presStyleCnt="3">
        <dgm:presLayoutVars>
          <dgm:bulletEnabled val="1"/>
        </dgm:presLayoutVars>
      </dgm:prSet>
      <dgm:spPr/>
    </dgm:pt>
    <dgm:pt modelId="{DE3AF8BF-E61E-4240-9CDE-03399F4BFC41}" type="pres">
      <dgm:prSet presAssocID="{0D20E913-C5F2-4E8B-B019-0845AAB618B7}" presName="spV" presStyleCnt="0"/>
      <dgm:spPr/>
    </dgm:pt>
    <dgm:pt modelId="{E47399B5-4391-4A6F-9888-FEA1A9A9E323}" type="pres">
      <dgm:prSet presAssocID="{E7748236-6AB5-436C-B365-438DF8DE0C5D}" presName="linNode" presStyleCnt="0"/>
      <dgm:spPr/>
    </dgm:pt>
    <dgm:pt modelId="{2AA538FB-DF41-4F29-9A62-2616BE371CF5}" type="pres">
      <dgm:prSet presAssocID="{E7748236-6AB5-436C-B365-438DF8DE0C5D}" presName="parTx" presStyleLbl="revTx" presStyleIdx="1" presStyleCnt="3">
        <dgm:presLayoutVars>
          <dgm:chMax val="1"/>
          <dgm:bulletEnabled val="1"/>
        </dgm:presLayoutVars>
      </dgm:prSet>
      <dgm:spPr/>
    </dgm:pt>
    <dgm:pt modelId="{3BB5257D-D31C-4176-B46A-35408EDE0D84}" type="pres">
      <dgm:prSet presAssocID="{E7748236-6AB5-436C-B365-438DF8DE0C5D}" presName="bracket" presStyleLbl="parChTrans1D1" presStyleIdx="1" presStyleCnt="3"/>
      <dgm:spPr/>
    </dgm:pt>
    <dgm:pt modelId="{56880FEA-9502-4BD0-BDE3-C70D160F3447}" type="pres">
      <dgm:prSet presAssocID="{E7748236-6AB5-436C-B365-438DF8DE0C5D}" presName="spH" presStyleCnt="0"/>
      <dgm:spPr/>
    </dgm:pt>
    <dgm:pt modelId="{AD74B14B-2C68-47D2-9000-7B045C55B617}" type="pres">
      <dgm:prSet presAssocID="{E7748236-6AB5-436C-B365-438DF8DE0C5D}" presName="desTx" presStyleLbl="node1" presStyleIdx="1" presStyleCnt="3">
        <dgm:presLayoutVars>
          <dgm:bulletEnabled val="1"/>
        </dgm:presLayoutVars>
      </dgm:prSet>
      <dgm:spPr/>
    </dgm:pt>
    <dgm:pt modelId="{A5B0F82D-292B-4BB2-AF38-4367FDC726C9}" type="pres">
      <dgm:prSet presAssocID="{0E8347F3-CFBB-40C3-B23C-86872A604E43}" presName="spV" presStyleCnt="0"/>
      <dgm:spPr/>
    </dgm:pt>
    <dgm:pt modelId="{601BA116-2B9D-4F8D-8B56-2F56157D4BA7}" type="pres">
      <dgm:prSet presAssocID="{3DBE3809-C72D-47D7-A917-8BC6219B0F31}" presName="linNode" presStyleCnt="0"/>
      <dgm:spPr/>
    </dgm:pt>
    <dgm:pt modelId="{EF20978B-4C33-4284-A9F1-9BAF4B01A6E3}" type="pres">
      <dgm:prSet presAssocID="{3DBE3809-C72D-47D7-A917-8BC6219B0F31}" presName="parTx" presStyleLbl="revTx" presStyleIdx="2" presStyleCnt="3">
        <dgm:presLayoutVars>
          <dgm:chMax val="1"/>
          <dgm:bulletEnabled val="1"/>
        </dgm:presLayoutVars>
      </dgm:prSet>
      <dgm:spPr/>
    </dgm:pt>
    <dgm:pt modelId="{7C92A8D8-C474-48FD-BED7-6E40F83223D1}" type="pres">
      <dgm:prSet presAssocID="{3DBE3809-C72D-47D7-A917-8BC6219B0F31}" presName="bracket" presStyleLbl="parChTrans1D1" presStyleIdx="2" presStyleCnt="3"/>
      <dgm:spPr/>
    </dgm:pt>
    <dgm:pt modelId="{E97233AD-2BE5-41EA-9292-A9F83134398E}" type="pres">
      <dgm:prSet presAssocID="{3DBE3809-C72D-47D7-A917-8BC6219B0F31}" presName="spH" presStyleCnt="0"/>
      <dgm:spPr/>
    </dgm:pt>
    <dgm:pt modelId="{1EF5EB96-3068-46FE-8F13-03F573691890}" type="pres">
      <dgm:prSet presAssocID="{3DBE3809-C72D-47D7-A917-8BC6219B0F31}" presName="desTx" presStyleLbl="node1" presStyleIdx="2" presStyleCnt="3">
        <dgm:presLayoutVars>
          <dgm:bulletEnabled val="1"/>
        </dgm:presLayoutVars>
      </dgm:prSet>
      <dgm:spPr/>
    </dgm:pt>
  </dgm:ptLst>
  <dgm:cxnLst>
    <dgm:cxn modelId="{BE1D8800-A729-4210-8025-398B06C1BDD7}" type="presOf" srcId="{1100F207-4787-48BC-B2A0-9ACA8C4A9879}" destId="{EE17667C-40FC-48C0-9B57-EA86A8C99CFD}" srcOrd="0" destOrd="0" presId="urn:diagrams.loki3.com/BracketList"/>
    <dgm:cxn modelId="{17E76109-4993-4BD0-98B0-3FA4FB1ABF40}" type="presOf" srcId="{E7F9D409-CB29-4278-AAD2-CE804AE8EDD7}" destId="{1EF5EB96-3068-46FE-8F13-03F573691890}" srcOrd="0" destOrd="0" presId="urn:diagrams.loki3.com/BracketList"/>
    <dgm:cxn modelId="{C213C50D-AE9E-483E-B295-3A3CACF50365}" srcId="{E7748236-6AB5-436C-B365-438DF8DE0C5D}" destId="{CCD606E2-9C25-446E-BB29-97BC406C2051}" srcOrd="0" destOrd="0" parTransId="{212E5A2C-44D9-4043-8ED7-FDF12F69D76F}" sibTransId="{F5D2C307-C22B-4345-8785-B69893A4E640}"/>
    <dgm:cxn modelId="{EA2F3911-4DFF-484A-93E2-C45502BE1033}" srcId="{1100F207-4787-48BC-B2A0-9ACA8C4A9879}" destId="{E7748236-6AB5-436C-B365-438DF8DE0C5D}" srcOrd="1" destOrd="0" parTransId="{1132F77E-1D39-40FA-9B20-02605F076D6A}" sibTransId="{0E8347F3-CFBB-40C3-B23C-86872A604E43}"/>
    <dgm:cxn modelId="{594F8C22-2592-4875-A54B-E337E8D8A4D0}" srcId="{3DBE3809-C72D-47D7-A917-8BC6219B0F31}" destId="{E7F9D409-CB29-4278-AAD2-CE804AE8EDD7}" srcOrd="0" destOrd="0" parTransId="{8440CF91-8E87-45A4-9056-A084C7252B19}" sibTransId="{B6D8B0D0-CB95-4986-AE08-4F1626AFE055}"/>
    <dgm:cxn modelId="{6490A05C-4C6E-45AC-839C-BF0E4022A775}" type="presOf" srcId="{3DBE3809-C72D-47D7-A917-8BC6219B0F31}" destId="{EF20978B-4C33-4284-A9F1-9BAF4B01A6E3}" srcOrd="0" destOrd="0" presId="urn:diagrams.loki3.com/BracketList"/>
    <dgm:cxn modelId="{38C12947-F313-4E81-A2D3-1BC99BE2EA38}" type="presOf" srcId="{450629B1-4E28-4CBE-99FC-D2BFA5CAEBEC}" destId="{EF5E5F69-527F-4792-A39D-E0C546DF1206}" srcOrd="0" destOrd="0" presId="urn:diagrams.loki3.com/BracketList"/>
    <dgm:cxn modelId="{0DB57E68-1E97-4B3B-AF78-E57B84267849}" srcId="{1100F207-4787-48BC-B2A0-9ACA8C4A9879}" destId="{3DBE3809-C72D-47D7-A917-8BC6219B0F31}" srcOrd="2" destOrd="0" parTransId="{9DEA98DD-5A14-4B18-BF8C-6CCD4EB090DD}" sibTransId="{053C0204-2023-478E-AE24-8D109FE614A6}"/>
    <dgm:cxn modelId="{CA67AF6C-F5D9-48D9-B3B1-FEC95F6676AD}" srcId="{3DBE3809-C72D-47D7-A917-8BC6219B0F31}" destId="{3682C5A5-B3EA-4A18-B6E2-E04343C2758B}" srcOrd="1" destOrd="0" parTransId="{BC3C14D7-35F0-4B0C-BFCA-C2C136A56DD5}" sibTransId="{9F8741C2-0BA6-4286-841B-5AC7DC9904B5}"/>
    <dgm:cxn modelId="{C370B74D-5677-4744-9F0F-FB57A9F29E0B}" srcId="{E7748236-6AB5-436C-B365-438DF8DE0C5D}" destId="{7C8A8950-5F98-416E-873A-802518B8E415}" srcOrd="1" destOrd="0" parTransId="{A633B5FA-8232-46DA-B709-F8D27B2A3303}" sibTransId="{6B7A5480-78D2-4C29-82DF-E03B28676BD7}"/>
    <dgm:cxn modelId="{4436D84D-8ACF-4AF8-B24C-A959BC5B7C83}" srcId="{450629B1-4E28-4CBE-99FC-D2BFA5CAEBEC}" destId="{15AFCC3F-E4C5-42BC-A614-4485C92A2D58}" srcOrd="0" destOrd="0" parTransId="{1B8051BF-72CA-4A97-A7EB-013910E940A2}" sibTransId="{FFD76627-6A34-4C3F-AECB-5F00DE5B53BC}"/>
    <dgm:cxn modelId="{24857C72-6B1A-48E6-8BC7-0DEAC4D20EC4}" srcId="{450629B1-4E28-4CBE-99FC-D2BFA5CAEBEC}" destId="{F3B530D6-0792-4143-A977-733571CB5A4D}" srcOrd="1" destOrd="0" parTransId="{D653C74F-BB3E-41CB-9164-12AA65023CDB}" sibTransId="{CDD6E830-D8FB-47FC-876D-EBB02CAA0F18}"/>
    <dgm:cxn modelId="{99585F74-11FE-40F9-96F9-19D22EBA6255}" type="presOf" srcId="{3682C5A5-B3EA-4A18-B6E2-E04343C2758B}" destId="{1EF5EB96-3068-46FE-8F13-03F573691890}" srcOrd="0" destOrd="1" presId="urn:diagrams.loki3.com/BracketList"/>
    <dgm:cxn modelId="{FE39C976-21BF-441D-9D95-6E45C163C4E0}" type="presOf" srcId="{E5F9D22E-98C3-4753-B02A-E5B6F64F9835}" destId="{AD74B14B-2C68-47D2-9000-7B045C55B617}" srcOrd="0" destOrd="2" presId="urn:diagrams.loki3.com/BracketList"/>
    <dgm:cxn modelId="{DCED897C-2682-4DB4-8A70-12995A814441}" type="presOf" srcId="{F3B530D6-0792-4143-A977-733571CB5A4D}" destId="{B3DD316B-94E1-480B-8DA4-17E163E5684A}" srcOrd="0" destOrd="1" presId="urn:diagrams.loki3.com/BracketList"/>
    <dgm:cxn modelId="{26F06B84-6DD2-4EE8-8BDE-447397AF4E64}" srcId="{E7748236-6AB5-436C-B365-438DF8DE0C5D}" destId="{5096E067-6B0E-47F4-A8A2-2C72A06E99F4}" srcOrd="3" destOrd="0" parTransId="{0706E954-2746-4A5E-9AC2-CD5B7E2A2484}" sibTransId="{B4CAF4ED-AB0F-4740-B518-FAC20D69C4A4}"/>
    <dgm:cxn modelId="{008ED297-B377-4AF9-A0A0-3B0588A5D07E}" srcId="{1100F207-4787-48BC-B2A0-9ACA8C4A9879}" destId="{450629B1-4E28-4CBE-99FC-D2BFA5CAEBEC}" srcOrd="0" destOrd="0" parTransId="{C50B5181-4560-4D67-9809-9135EFD84E3E}" sibTransId="{0D20E913-C5F2-4E8B-B019-0845AAB618B7}"/>
    <dgm:cxn modelId="{1D21C499-7D86-4109-BF9B-B82106152A57}" type="presOf" srcId="{15AFCC3F-E4C5-42BC-A614-4485C92A2D58}" destId="{B3DD316B-94E1-480B-8DA4-17E163E5684A}" srcOrd="0" destOrd="0" presId="urn:diagrams.loki3.com/BracketList"/>
    <dgm:cxn modelId="{AE9AB3C3-E21F-411A-9B6F-4DB8C5E9CA3B}" type="presOf" srcId="{5096E067-6B0E-47F4-A8A2-2C72A06E99F4}" destId="{AD74B14B-2C68-47D2-9000-7B045C55B617}" srcOrd="0" destOrd="3" presId="urn:diagrams.loki3.com/BracketList"/>
    <dgm:cxn modelId="{2384C8E0-20B1-4D1C-A8B6-D2D1514D0DAC}" type="presOf" srcId="{7C8A8950-5F98-416E-873A-802518B8E415}" destId="{AD74B14B-2C68-47D2-9000-7B045C55B617}" srcOrd="0" destOrd="1" presId="urn:diagrams.loki3.com/BracketList"/>
    <dgm:cxn modelId="{EB1376E4-25E4-443C-B191-3793DEF8A88F}" type="presOf" srcId="{E7748236-6AB5-436C-B365-438DF8DE0C5D}" destId="{2AA538FB-DF41-4F29-9A62-2616BE371CF5}" srcOrd="0" destOrd="0" presId="urn:diagrams.loki3.com/BracketList"/>
    <dgm:cxn modelId="{1427ADE6-8547-4E11-9738-131921E6BA63}" type="presOf" srcId="{CCD606E2-9C25-446E-BB29-97BC406C2051}" destId="{AD74B14B-2C68-47D2-9000-7B045C55B617}" srcOrd="0" destOrd="0" presId="urn:diagrams.loki3.com/BracketList"/>
    <dgm:cxn modelId="{1203A4F0-B195-4160-852D-AD6D04D131FA}" srcId="{E7748236-6AB5-436C-B365-438DF8DE0C5D}" destId="{E5F9D22E-98C3-4753-B02A-E5B6F64F9835}" srcOrd="2" destOrd="0" parTransId="{477CFE1C-6469-4672-B464-9E511FCF0D30}" sibTransId="{58FEF57A-1032-4A91-BA8E-14E4ED016A2E}"/>
    <dgm:cxn modelId="{00D3DC50-E9A4-49D9-B855-319D135FC3F5}" type="presParOf" srcId="{EE17667C-40FC-48C0-9B57-EA86A8C99CFD}" destId="{F0A50785-A93A-4376-8F20-E68104831C93}" srcOrd="0" destOrd="0" presId="urn:diagrams.loki3.com/BracketList"/>
    <dgm:cxn modelId="{26D5F83E-DF0D-4C89-9B93-1243BE9E5A92}" type="presParOf" srcId="{F0A50785-A93A-4376-8F20-E68104831C93}" destId="{EF5E5F69-527F-4792-A39D-E0C546DF1206}" srcOrd="0" destOrd="0" presId="urn:diagrams.loki3.com/BracketList"/>
    <dgm:cxn modelId="{8A85AB75-FD9A-461E-8222-BB5E93BBFB8D}" type="presParOf" srcId="{F0A50785-A93A-4376-8F20-E68104831C93}" destId="{7C0C8C4B-408D-4F34-A7A8-74AD9130BBD4}" srcOrd="1" destOrd="0" presId="urn:diagrams.loki3.com/BracketList"/>
    <dgm:cxn modelId="{6C037A1D-7436-4CD0-A492-9C5C7E740ACB}" type="presParOf" srcId="{F0A50785-A93A-4376-8F20-E68104831C93}" destId="{5DC57352-2C2E-4D69-A88F-5843254B8513}" srcOrd="2" destOrd="0" presId="urn:diagrams.loki3.com/BracketList"/>
    <dgm:cxn modelId="{8EB83860-B58E-49B5-80F0-BED5C4CD8659}" type="presParOf" srcId="{F0A50785-A93A-4376-8F20-E68104831C93}" destId="{B3DD316B-94E1-480B-8DA4-17E163E5684A}" srcOrd="3" destOrd="0" presId="urn:diagrams.loki3.com/BracketList"/>
    <dgm:cxn modelId="{430F74D5-647D-4BCF-BF94-FAAE3F44D380}" type="presParOf" srcId="{EE17667C-40FC-48C0-9B57-EA86A8C99CFD}" destId="{DE3AF8BF-E61E-4240-9CDE-03399F4BFC41}" srcOrd="1" destOrd="0" presId="urn:diagrams.loki3.com/BracketList"/>
    <dgm:cxn modelId="{01911B21-26C6-4BD9-96C5-32B228E0AC2E}" type="presParOf" srcId="{EE17667C-40FC-48C0-9B57-EA86A8C99CFD}" destId="{E47399B5-4391-4A6F-9888-FEA1A9A9E323}" srcOrd="2" destOrd="0" presId="urn:diagrams.loki3.com/BracketList"/>
    <dgm:cxn modelId="{A1AC35E2-5C86-48D7-9268-DB4B20DC5FDA}" type="presParOf" srcId="{E47399B5-4391-4A6F-9888-FEA1A9A9E323}" destId="{2AA538FB-DF41-4F29-9A62-2616BE371CF5}" srcOrd="0" destOrd="0" presId="urn:diagrams.loki3.com/BracketList"/>
    <dgm:cxn modelId="{6E2D9274-CEB9-4DF9-8EAF-E04534A1950D}" type="presParOf" srcId="{E47399B5-4391-4A6F-9888-FEA1A9A9E323}" destId="{3BB5257D-D31C-4176-B46A-35408EDE0D84}" srcOrd="1" destOrd="0" presId="urn:diagrams.loki3.com/BracketList"/>
    <dgm:cxn modelId="{4D6D8A43-BF70-4782-B31C-1776E3BD3E12}" type="presParOf" srcId="{E47399B5-4391-4A6F-9888-FEA1A9A9E323}" destId="{56880FEA-9502-4BD0-BDE3-C70D160F3447}" srcOrd="2" destOrd="0" presId="urn:diagrams.loki3.com/BracketList"/>
    <dgm:cxn modelId="{1975D02A-FFF3-482C-B7D4-C74586BF81FA}" type="presParOf" srcId="{E47399B5-4391-4A6F-9888-FEA1A9A9E323}" destId="{AD74B14B-2C68-47D2-9000-7B045C55B617}" srcOrd="3" destOrd="0" presId="urn:diagrams.loki3.com/BracketList"/>
    <dgm:cxn modelId="{EE811598-E172-4581-9DCF-63F6236F1437}" type="presParOf" srcId="{EE17667C-40FC-48C0-9B57-EA86A8C99CFD}" destId="{A5B0F82D-292B-4BB2-AF38-4367FDC726C9}" srcOrd="3" destOrd="0" presId="urn:diagrams.loki3.com/BracketList"/>
    <dgm:cxn modelId="{B5B1EC26-9632-4172-80FE-612845009339}" type="presParOf" srcId="{EE17667C-40FC-48C0-9B57-EA86A8C99CFD}" destId="{601BA116-2B9D-4F8D-8B56-2F56157D4BA7}" srcOrd="4" destOrd="0" presId="urn:diagrams.loki3.com/BracketList"/>
    <dgm:cxn modelId="{B706410D-D1EF-4FC7-8824-2552489E8F02}" type="presParOf" srcId="{601BA116-2B9D-4F8D-8B56-2F56157D4BA7}" destId="{EF20978B-4C33-4284-A9F1-9BAF4B01A6E3}" srcOrd="0" destOrd="0" presId="urn:diagrams.loki3.com/BracketList"/>
    <dgm:cxn modelId="{C8F7C898-F410-4A13-95D4-1ED59A9CB039}" type="presParOf" srcId="{601BA116-2B9D-4F8D-8B56-2F56157D4BA7}" destId="{7C92A8D8-C474-48FD-BED7-6E40F83223D1}" srcOrd="1" destOrd="0" presId="urn:diagrams.loki3.com/BracketList"/>
    <dgm:cxn modelId="{732B8DF5-3AFC-48B3-99BE-0A6739EAEC1D}" type="presParOf" srcId="{601BA116-2B9D-4F8D-8B56-2F56157D4BA7}" destId="{E97233AD-2BE5-41EA-9292-A9F83134398E}" srcOrd="2" destOrd="0" presId="urn:diagrams.loki3.com/BracketList"/>
    <dgm:cxn modelId="{57BB7877-26D6-451C-8E1B-D73C4E93B5D4}" type="presParOf" srcId="{601BA116-2B9D-4F8D-8B56-2F56157D4BA7}" destId="{1EF5EB96-3068-46FE-8F13-03F573691890}" srcOrd="3" destOrd="0" presId="urn:diagrams.loki3.com/BracketList"/>
  </dgm:cxnLst>
  <dgm:bg/>
  <dgm:whole/>
  <dgm:extLst>
    <a:ext uri="http://schemas.microsoft.com/office/drawing/2008/diagram">
      <dsp:dataModelExt xmlns:dsp="http://schemas.microsoft.com/office/drawing/2008/diagram" relId="rId8" minVer="http://schemas.openxmlformats.org/drawingml/2006/diagram"/>
    </a:ext>
  </dgm:extLst>
</dgm:dataModel>
</file>

<file path=ppt/diagrams/drawing1.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5E5F69-527F-4792-A39D-E0C546DF1206}">
      <dsp:nvSpPr>
        <dsp:cNvPr id="0" name=""/>
        <dsp:cNvSpPr/>
      </dsp:nvSpPr>
      <dsp:spPr>
        <a:xfrm>
          <a:off x="0" y="185734"/>
          <a:ext cx="2868197" cy="36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dirty="0">
              <a:latin typeface="OpenSans"/>
            </a:rPr>
            <a:t>Set up</a:t>
          </a:r>
        </a:p>
      </dsp:txBody>
      <dsp:txXfrm>
        <a:off x="0" y="185734"/>
        <a:ext cx="2868197" cy="364162"/>
      </dsp:txXfrm>
    </dsp:sp>
    <dsp:sp modelId="{7C0C8C4B-408D-4F34-A7A8-74AD9130BBD4}">
      <dsp:nvSpPr>
        <dsp:cNvPr id="0" name=""/>
        <dsp:cNvSpPr/>
      </dsp:nvSpPr>
      <dsp:spPr>
        <a:xfrm>
          <a:off x="2868197" y="3653"/>
          <a:ext cx="573639" cy="728325"/>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DD316B-94E1-480B-8DA4-17E163E5684A}">
      <dsp:nvSpPr>
        <dsp:cNvPr id="0" name=""/>
        <dsp:cNvSpPr/>
      </dsp:nvSpPr>
      <dsp:spPr>
        <a:xfrm>
          <a:off x="3671292" y="3653"/>
          <a:ext cx="7801496" cy="728325"/>
        </a:xfrm>
        <a:prstGeom prst="rect">
          <a:avLst/>
        </a:prstGeom>
        <a:noFill/>
        <a:ln w="12700" cap="flat" cmpd="sng" algn="ctr">
          <a:no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solidFill>
                <a:schemeClr val="tx1">
                  <a:lumMod val="65000"/>
                  <a:lumOff val="35000"/>
                </a:schemeClr>
              </a:solidFill>
              <a:latin typeface="OpenSans"/>
            </a:rPr>
            <a:t>Import required libraries </a:t>
          </a:r>
        </a:p>
        <a:p>
          <a:pPr marL="228600" lvl="1" indent="-228600" algn="l" defTabSz="889000">
            <a:lnSpc>
              <a:spcPct val="90000"/>
            </a:lnSpc>
            <a:spcBef>
              <a:spcPct val="0"/>
            </a:spcBef>
            <a:spcAft>
              <a:spcPct val="15000"/>
            </a:spcAft>
            <a:buChar char="•"/>
          </a:pPr>
          <a:r>
            <a:rPr lang="en-US" sz="2000" kern="1200" dirty="0">
              <a:solidFill>
                <a:schemeClr val="tx1">
                  <a:lumMod val="65000"/>
                  <a:lumOff val="35000"/>
                </a:schemeClr>
              </a:solidFill>
              <a:latin typeface="OpenSans"/>
            </a:rPr>
            <a:t>Define functions to collect the data</a:t>
          </a:r>
        </a:p>
      </dsp:txBody>
      <dsp:txXfrm>
        <a:off x="3671292" y="3653"/>
        <a:ext cx="7801496" cy="728325"/>
      </dsp:txXfrm>
    </dsp:sp>
    <dsp:sp modelId="{2AA538FB-DF41-4F29-9A62-2616BE371CF5}">
      <dsp:nvSpPr>
        <dsp:cNvPr id="0" name=""/>
        <dsp:cNvSpPr/>
      </dsp:nvSpPr>
      <dsp:spPr>
        <a:xfrm>
          <a:off x="0" y="931146"/>
          <a:ext cx="2868197" cy="36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dirty="0">
              <a:latin typeface="OpenSans"/>
            </a:rPr>
            <a:t>Import data</a:t>
          </a:r>
        </a:p>
      </dsp:txBody>
      <dsp:txXfrm>
        <a:off x="0" y="931146"/>
        <a:ext cx="2868197" cy="364162"/>
      </dsp:txXfrm>
    </dsp:sp>
    <dsp:sp modelId="{3BB5257D-D31C-4176-B46A-35408EDE0D84}">
      <dsp:nvSpPr>
        <dsp:cNvPr id="0" name=""/>
        <dsp:cNvSpPr/>
      </dsp:nvSpPr>
      <dsp:spPr>
        <a:xfrm>
          <a:off x="2868197" y="749065"/>
          <a:ext cx="573639" cy="728325"/>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74B14B-2C68-47D2-9000-7B045C55B617}">
      <dsp:nvSpPr>
        <dsp:cNvPr id="0" name=""/>
        <dsp:cNvSpPr/>
      </dsp:nvSpPr>
      <dsp:spPr>
        <a:xfrm>
          <a:off x="3671292" y="749065"/>
          <a:ext cx="7801496" cy="728325"/>
        </a:xfrm>
        <a:prstGeom prst="rect">
          <a:avLst/>
        </a:prstGeom>
        <a:noFill/>
        <a:ln w="12700" cap="flat" cmpd="sng" algn="ctr">
          <a:no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solidFill>
                <a:schemeClr val="tx1">
                  <a:lumMod val="65000"/>
                  <a:lumOff val="35000"/>
                </a:schemeClr>
              </a:solidFill>
              <a:latin typeface="OpenSans"/>
            </a:rPr>
            <a:t>Request rocket launch data from SpaceX API</a:t>
          </a:r>
        </a:p>
        <a:p>
          <a:pPr marL="228600" lvl="1" indent="-228600" algn="l" defTabSz="889000">
            <a:lnSpc>
              <a:spcPct val="90000"/>
            </a:lnSpc>
            <a:spcBef>
              <a:spcPct val="0"/>
            </a:spcBef>
            <a:spcAft>
              <a:spcPct val="15000"/>
            </a:spcAft>
            <a:buChar char="•"/>
          </a:pPr>
          <a:r>
            <a:rPr lang="en-US" sz="2000" kern="1200" dirty="0">
              <a:solidFill>
                <a:schemeClr val="tx1">
                  <a:lumMod val="65000"/>
                  <a:lumOff val="35000"/>
                </a:schemeClr>
              </a:solidFill>
              <a:latin typeface="OpenSans"/>
            </a:rPr>
            <a:t>Convert the Json result into a </a:t>
          </a:r>
          <a:r>
            <a:rPr lang="en-US" sz="2000" kern="1200" dirty="0" err="1">
              <a:solidFill>
                <a:schemeClr val="tx1">
                  <a:lumMod val="65000"/>
                  <a:lumOff val="35000"/>
                </a:schemeClr>
              </a:solidFill>
              <a:latin typeface="OpenSans"/>
            </a:rPr>
            <a:t>dataframe</a:t>
          </a:r>
          <a:endParaRPr lang="en-US" sz="2000" kern="1200" dirty="0">
            <a:solidFill>
              <a:schemeClr val="tx1">
                <a:lumMod val="65000"/>
                <a:lumOff val="35000"/>
              </a:schemeClr>
            </a:solidFill>
            <a:latin typeface="OpenSans"/>
          </a:endParaRPr>
        </a:p>
      </dsp:txBody>
      <dsp:txXfrm>
        <a:off x="3671292" y="749065"/>
        <a:ext cx="7801496" cy="728325"/>
      </dsp:txXfrm>
    </dsp:sp>
    <dsp:sp modelId="{EF20978B-4C33-4284-A9F1-9BAF4B01A6E3}">
      <dsp:nvSpPr>
        <dsp:cNvPr id="0" name=""/>
        <dsp:cNvSpPr/>
      </dsp:nvSpPr>
      <dsp:spPr>
        <a:xfrm>
          <a:off x="0" y="2518685"/>
          <a:ext cx="2868197" cy="36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dirty="0">
              <a:latin typeface="OpenSans"/>
            </a:rPr>
            <a:t>Clean data</a:t>
          </a:r>
        </a:p>
      </dsp:txBody>
      <dsp:txXfrm>
        <a:off x="0" y="2518685"/>
        <a:ext cx="2868197" cy="364162"/>
      </dsp:txXfrm>
    </dsp:sp>
    <dsp:sp modelId="{7C92A8D8-C474-48FD-BED7-6E40F83223D1}">
      <dsp:nvSpPr>
        <dsp:cNvPr id="0" name=""/>
        <dsp:cNvSpPr/>
      </dsp:nvSpPr>
      <dsp:spPr>
        <a:xfrm>
          <a:off x="2868197" y="1494477"/>
          <a:ext cx="573639" cy="2412577"/>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F5EB96-3068-46FE-8F13-03F573691890}">
      <dsp:nvSpPr>
        <dsp:cNvPr id="0" name=""/>
        <dsp:cNvSpPr/>
      </dsp:nvSpPr>
      <dsp:spPr>
        <a:xfrm>
          <a:off x="3671292" y="1494477"/>
          <a:ext cx="7801496" cy="2412577"/>
        </a:xfrm>
        <a:prstGeom prst="rect">
          <a:avLst/>
        </a:prstGeom>
        <a:noFill/>
        <a:ln w="12700" cap="flat" cmpd="sng" algn="ctr">
          <a:no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i="0" kern="1200" dirty="0">
              <a:solidFill>
                <a:schemeClr val="tx1">
                  <a:lumMod val="65000"/>
                  <a:lumOff val="35000"/>
                </a:schemeClr>
              </a:solidFill>
              <a:latin typeface="OpenSans"/>
            </a:rPr>
            <a:t>Only keep the </a:t>
          </a:r>
          <a:r>
            <a:rPr lang="en-US" sz="2000" i="0" kern="1200" dirty="0" err="1">
              <a:solidFill>
                <a:schemeClr val="tx1">
                  <a:lumMod val="65000"/>
                  <a:lumOff val="35000"/>
                </a:schemeClr>
              </a:solidFill>
              <a:latin typeface="OpenSans"/>
            </a:rPr>
            <a:t>colunms</a:t>
          </a:r>
          <a:r>
            <a:rPr lang="en-US" sz="2000" i="0" kern="1200" dirty="0">
              <a:solidFill>
                <a:schemeClr val="tx1">
                  <a:lumMod val="65000"/>
                  <a:lumOff val="35000"/>
                </a:schemeClr>
              </a:solidFill>
              <a:latin typeface="OpenSans"/>
            </a:rPr>
            <a:t>: rocket, payloads, launchpad, cores, flight numbers and date </a:t>
          </a:r>
        </a:p>
        <a:p>
          <a:pPr marL="228600" lvl="1" indent="-228600" algn="l" defTabSz="889000">
            <a:lnSpc>
              <a:spcPct val="90000"/>
            </a:lnSpc>
            <a:spcBef>
              <a:spcPct val="0"/>
            </a:spcBef>
            <a:spcAft>
              <a:spcPct val="15000"/>
            </a:spcAft>
            <a:buChar char="•"/>
          </a:pPr>
          <a:r>
            <a:rPr lang="en-US" sz="2000" i="0" kern="1200" dirty="0">
              <a:solidFill>
                <a:schemeClr val="tx1">
                  <a:lumMod val="65000"/>
                  <a:lumOff val="35000"/>
                </a:schemeClr>
              </a:solidFill>
              <a:latin typeface="OpenSans"/>
            </a:rPr>
            <a:t>Remove rows with multiple cores because those are falcon rockets with 2 extra rocket boosters and rows that have multiple payloads in a single rocket</a:t>
          </a:r>
        </a:p>
        <a:p>
          <a:pPr marL="228600" lvl="1" indent="-228600" algn="l" defTabSz="889000">
            <a:lnSpc>
              <a:spcPct val="90000"/>
            </a:lnSpc>
            <a:spcBef>
              <a:spcPct val="0"/>
            </a:spcBef>
            <a:spcAft>
              <a:spcPct val="15000"/>
            </a:spcAft>
            <a:buChar char="•"/>
          </a:pPr>
          <a:r>
            <a:rPr lang="en-US" sz="2000" i="0" kern="1200" dirty="0">
              <a:solidFill>
                <a:schemeClr val="tx1">
                  <a:lumMod val="65000"/>
                  <a:lumOff val="35000"/>
                </a:schemeClr>
              </a:solidFill>
              <a:latin typeface="OpenSans"/>
            </a:rPr>
            <a:t>Extract single value of payloads and cores</a:t>
          </a:r>
        </a:p>
        <a:p>
          <a:pPr marL="228600" lvl="1" indent="-228600" algn="l" defTabSz="889000">
            <a:lnSpc>
              <a:spcPct val="90000"/>
            </a:lnSpc>
            <a:spcBef>
              <a:spcPct val="0"/>
            </a:spcBef>
            <a:spcAft>
              <a:spcPct val="15000"/>
            </a:spcAft>
            <a:buChar char="•"/>
          </a:pPr>
          <a:r>
            <a:rPr lang="en-US" sz="2000" i="0" kern="1200" dirty="0">
              <a:solidFill>
                <a:schemeClr val="tx1">
                  <a:lumMod val="65000"/>
                  <a:lumOff val="35000"/>
                </a:schemeClr>
              </a:solidFill>
              <a:latin typeface="OpenSans"/>
            </a:rPr>
            <a:t>Convert the </a:t>
          </a:r>
          <a:r>
            <a:rPr lang="en-US" sz="2000" i="0" kern="1200" dirty="0" err="1">
              <a:solidFill>
                <a:schemeClr val="tx1">
                  <a:lumMod val="65000"/>
                  <a:lumOff val="35000"/>
                </a:schemeClr>
              </a:solidFill>
              <a:latin typeface="OpenSans"/>
            </a:rPr>
            <a:t>date_utc</a:t>
          </a:r>
          <a:r>
            <a:rPr lang="en-US" sz="2000" i="0" kern="1200" dirty="0">
              <a:solidFill>
                <a:schemeClr val="tx1">
                  <a:lumMod val="65000"/>
                  <a:lumOff val="35000"/>
                </a:schemeClr>
              </a:solidFill>
              <a:latin typeface="OpenSans"/>
            </a:rPr>
            <a:t> to a datetime and restrict the dates of the launches to be before Nov 13, 2020</a:t>
          </a:r>
        </a:p>
      </dsp:txBody>
      <dsp:txXfrm>
        <a:off x="3671292" y="1494477"/>
        <a:ext cx="7801496" cy="2412577"/>
      </dsp:txXfrm>
    </dsp:sp>
    <dsp:sp modelId="{79EB4EBC-FAAC-4C45-A3C9-AF5634114F1E}">
      <dsp:nvSpPr>
        <dsp:cNvPr id="0" name=""/>
        <dsp:cNvSpPr/>
      </dsp:nvSpPr>
      <dsp:spPr>
        <a:xfrm>
          <a:off x="0" y="4106223"/>
          <a:ext cx="2868197" cy="36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dirty="0">
              <a:latin typeface="OpenSans"/>
            </a:rPr>
            <a:t>Filter data</a:t>
          </a:r>
        </a:p>
      </dsp:txBody>
      <dsp:txXfrm>
        <a:off x="0" y="4106223"/>
        <a:ext cx="2868197" cy="364162"/>
      </dsp:txXfrm>
    </dsp:sp>
    <dsp:sp modelId="{0AAD5068-5EFD-4966-9298-10D2B9AB2D4B}">
      <dsp:nvSpPr>
        <dsp:cNvPr id="0" name=""/>
        <dsp:cNvSpPr/>
      </dsp:nvSpPr>
      <dsp:spPr>
        <a:xfrm>
          <a:off x="2868197" y="3924142"/>
          <a:ext cx="573639" cy="728325"/>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D73EA4B5-ED70-4D25-80D5-C5AA76BE89F7}">
      <dsp:nvSpPr>
        <dsp:cNvPr id="0" name=""/>
        <dsp:cNvSpPr/>
      </dsp:nvSpPr>
      <dsp:spPr>
        <a:xfrm>
          <a:off x="3671292" y="3924142"/>
          <a:ext cx="7801496" cy="728325"/>
        </a:xfrm>
        <a:prstGeom prst="rect">
          <a:avLst/>
        </a:prstGeom>
        <a:noFill/>
        <a:ln w="12700" cap="flat" cmpd="sng" algn="ctr">
          <a:no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solidFill>
                <a:schemeClr val="tx1">
                  <a:lumMod val="65000"/>
                  <a:lumOff val="35000"/>
                </a:schemeClr>
              </a:solidFill>
              <a:latin typeface="OpenSans"/>
            </a:rPr>
            <a:t>Only include Falcon 9 launches</a:t>
          </a:r>
        </a:p>
        <a:p>
          <a:pPr marL="228600" lvl="1" indent="-228600" algn="l" defTabSz="889000">
            <a:lnSpc>
              <a:spcPct val="90000"/>
            </a:lnSpc>
            <a:spcBef>
              <a:spcPct val="0"/>
            </a:spcBef>
            <a:spcAft>
              <a:spcPct val="15000"/>
            </a:spcAft>
            <a:buChar char="•"/>
          </a:pPr>
          <a:r>
            <a:rPr lang="en-US" sz="2000" kern="1200" dirty="0">
              <a:solidFill>
                <a:schemeClr val="tx1">
                  <a:lumMod val="65000"/>
                  <a:lumOff val="35000"/>
                </a:schemeClr>
              </a:solidFill>
              <a:latin typeface="OpenSans"/>
            </a:rPr>
            <a:t>Reset the flight number column to only account for selected rows</a:t>
          </a:r>
        </a:p>
      </dsp:txBody>
      <dsp:txXfrm>
        <a:off x="3671292" y="3924142"/>
        <a:ext cx="7801496" cy="728325"/>
      </dsp:txXfrm>
    </dsp:sp>
    <dsp:sp modelId="{2BE13CA2-BC2E-44A6-B936-B6FBC43FC682}">
      <dsp:nvSpPr>
        <dsp:cNvPr id="0" name=""/>
        <dsp:cNvSpPr/>
      </dsp:nvSpPr>
      <dsp:spPr>
        <a:xfrm>
          <a:off x="0" y="4828875"/>
          <a:ext cx="2868197" cy="364162"/>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kern="1200" dirty="0">
              <a:latin typeface="OpenSans"/>
            </a:rPr>
            <a:t>Handle missing values </a:t>
          </a:r>
        </a:p>
      </dsp:txBody>
      <dsp:txXfrm>
        <a:off x="0" y="4828875"/>
        <a:ext cx="2868197" cy="364162"/>
      </dsp:txXfrm>
    </dsp:sp>
    <dsp:sp modelId="{CF5B004E-ADCB-4E55-B63C-BA1A74076869}">
      <dsp:nvSpPr>
        <dsp:cNvPr id="0" name=""/>
        <dsp:cNvSpPr/>
      </dsp:nvSpPr>
      <dsp:spPr>
        <a:xfrm>
          <a:off x="2868197" y="4669554"/>
          <a:ext cx="573639" cy="682805"/>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8D4B7F61-2314-4F34-947B-80EE83F90672}">
      <dsp:nvSpPr>
        <dsp:cNvPr id="0" name=""/>
        <dsp:cNvSpPr/>
      </dsp:nvSpPr>
      <dsp:spPr>
        <a:xfrm>
          <a:off x="3671292" y="4669554"/>
          <a:ext cx="7801496" cy="682805"/>
        </a:xfrm>
        <a:prstGeom prst="rect">
          <a:avLst/>
        </a:prstGeom>
        <a:noFill/>
        <a:ln w="12700" cap="flat" cmpd="sng" algn="ctr">
          <a:noFill/>
          <a:prstDash val="solid"/>
          <a:miter lim="800000"/>
        </a:ln>
        <a:effectLst/>
      </dsp:spPr>
      <dsp:style>
        <a:lnRef idx="2">
          <a:schemeClr val="accent1"/>
        </a:lnRef>
        <a:fillRef idx="1">
          <a:schemeClr val="lt1"/>
        </a:fillRef>
        <a:effectRef idx="0">
          <a:schemeClr val="accent1"/>
        </a:effectRef>
        <a:fontRef idx="minor">
          <a:schemeClr val="dk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kern="1200" dirty="0">
              <a:solidFill>
                <a:schemeClr val="tx1">
                  <a:lumMod val="65000"/>
                  <a:lumOff val="35000"/>
                </a:schemeClr>
              </a:solidFill>
              <a:latin typeface="OpenSans"/>
            </a:rPr>
            <a:t>Input the mean </a:t>
          </a:r>
          <a:r>
            <a:rPr lang="en-US" sz="2000" kern="1200" dirty="0" err="1">
              <a:solidFill>
                <a:schemeClr val="tx1">
                  <a:lumMod val="65000"/>
                  <a:lumOff val="35000"/>
                </a:schemeClr>
              </a:solidFill>
              <a:latin typeface="OpenSans"/>
            </a:rPr>
            <a:t>PayloadMass</a:t>
          </a:r>
          <a:r>
            <a:rPr lang="en-US" sz="2000" kern="1200" dirty="0">
              <a:solidFill>
                <a:schemeClr val="tx1">
                  <a:lumMod val="65000"/>
                  <a:lumOff val="35000"/>
                </a:schemeClr>
              </a:solidFill>
              <a:latin typeface="OpenSans"/>
            </a:rPr>
            <a:t> into the rows with missing values in the </a:t>
          </a:r>
          <a:r>
            <a:rPr lang="en-US" sz="2000" kern="1200" dirty="0" err="1">
              <a:solidFill>
                <a:schemeClr val="tx1">
                  <a:lumMod val="65000"/>
                  <a:lumOff val="35000"/>
                </a:schemeClr>
              </a:solidFill>
              <a:latin typeface="OpenSans"/>
            </a:rPr>
            <a:t>PayloadMass</a:t>
          </a:r>
          <a:r>
            <a:rPr lang="en-US" sz="2000" kern="1200" dirty="0">
              <a:solidFill>
                <a:schemeClr val="tx1">
                  <a:lumMod val="65000"/>
                  <a:lumOff val="35000"/>
                </a:schemeClr>
              </a:solidFill>
              <a:latin typeface="OpenSans"/>
            </a:rPr>
            <a:t> column</a:t>
          </a:r>
        </a:p>
      </dsp:txBody>
      <dsp:txXfrm>
        <a:off x="3671292" y="4669554"/>
        <a:ext cx="7801496" cy="682805"/>
      </dsp:txXfrm>
    </dsp:sp>
  </dsp:spTree>
</dsp:drawing>
</file>

<file path=ppt/diagrams/drawing2.xml><?xml version="1.0" encoding="utf-8"?>
<dsp:drawing xmlns:dgm="http://schemas.openxmlformats.org/drawingml/2006/diagram" xmlns:dsp="http://schemas.microsoft.com/office/drawing/2008/diagram" xmlns:a="http://schemas.openxmlformats.org/drawingml/2006/main">
  <dsp:spTree>
    <dsp:nvGrpSpPr>
      <dsp:cNvPr id="0" name=""/>
      <dsp:cNvGrpSpPr/>
    </dsp:nvGrpSpPr>
    <dsp:grpSpPr/>
    <dsp:sp modelId="{EF5E5F69-527F-4792-A39D-E0C546DF1206}">
      <dsp:nvSpPr>
        <dsp:cNvPr id="0" name=""/>
        <dsp:cNvSpPr/>
      </dsp:nvSpPr>
      <dsp:spPr>
        <a:xfrm>
          <a:off x="0" y="26128"/>
          <a:ext cx="2842797" cy="851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b="0" i="0" kern="1200" dirty="0">
              <a:latin typeface="OpenSans"/>
            </a:rPr>
            <a:t>Set up</a:t>
          </a:r>
        </a:p>
      </dsp:txBody>
      <dsp:txXfrm>
        <a:off x="0" y="26128"/>
        <a:ext cx="2842797" cy="851400"/>
      </dsp:txXfrm>
    </dsp:sp>
    <dsp:sp modelId="{7C0C8C4B-408D-4F34-A7A8-74AD9130BBD4}">
      <dsp:nvSpPr>
        <dsp:cNvPr id="0" name=""/>
        <dsp:cNvSpPr/>
      </dsp:nvSpPr>
      <dsp:spPr>
        <a:xfrm>
          <a:off x="2842797" y="26128"/>
          <a:ext cx="568559" cy="8514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B3DD316B-94E1-480B-8DA4-17E163E5684A}">
      <dsp:nvSpPr>
        <dsp:cNvPr id="0" name=""/>
        <dsp:cNvSpPr/>
      </dsp:nvSpPr>
      <dsp:spPr>
        <a:xfrm>
          <a:off x="3638780" y="26128"/>
          <a:ext cx="7732409" cy="85140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b="0" i="0" kern="1200" dirty="0">
              <a:solidFill>
                <a:schemeClr val="tx1">
                  <a:lumMod val="65000"/>
                  <a:lumOff val="35000"/>
                </a:schemeClr>
              </a:solidFill>
              <a:latin typeface="OpenSans"/>
            </a:rPr>
            <a:t>Import required libraries </a:t>
          </a:r>
        </a:p>
        <a:p>
          <a:pPr marL="228600" lvl="1" indent="-228600" algn="l" defTabSz="889000">
            <a:lnSpc>
              <a:spcPct val="90000"/>
            </a:lnSpc>
            <a:spcBef>
              <a:spcPct val="0"/>
            </a:spcBef>
            <a:spcAft>
              <a:spcPct val="15000"/>
            </a:spcAft>
            <a:buChar char="•"/>
          </a:pPr>
          <a:r>
            <a:rPr lang="en-US" sz="2000" b="0" i="0" kern="1200" dirty="0">
              <a:solidFill>
                <a:schemeClr val="tx1">
                  <a:lumMod val="65000"/>
                  <a:lumOff val="35000"/>
                </a:schemeClr>
              </a:solidFill>
              <a:latin typeface="OpenSans"/>
            </a:rPr>
            <a:t>Define functions to process web scraped HTML table</a:t>
          </a:r>
        </a:p>
      </dsp:txBody>
      <dsp:txXfrm>
        <a:off x="3638780" y="26128"/>
        <a:ext cx="7732409" cy="851400"/>
      </dsp:txXfrm>
    </dsp:sp>
    <dsp:sp modelId="{2AA538FB-DF41-4F29-9A62-2616BE371CF5}">
      <dsp:nvSpPr>
        <dsp:cNvPr id="0" name=""/>
        <dsp:cNvSpPr/>
      </dsp:nvSpPr>
      <dsp:spPr>
        <a:xfrm>
          <a:off x="0" y="1591059"/>
          <a:ext cx="2842797" cy="851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b="0" i="0" kern="1200" dirty="0">
              <a:latin typeface="OpenSans"/>
            </a:rPr>
            <a:t>Import data</a:t>
          </a:r>
        </a:p>
      </dsp:txBody>
      <dsp:txXfrm>
        <a:off x="0" y="1591059"/>
        <a:ext cx="2842797" cy="851400"/>
      </dsp:txXfrm>
    </dsp:sp>
    <dsp:sp modelId="{3BB5257D-D31C-4176-B46A-35408EDE0D84}">
      <dsp:nvSpPr>
        <dsp:cNvPr id="0" name=""/>
        <dsp:cNvSpPr/>
      </dsp:nvSpPr>
      <dsp:spPr>
        <a:xfrm>
          <a:off x="2842797" y="1032328"/>
          <a:ext cx="568559" cy="1968862"/>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AD74B14B-2C68-47D2-9000-7B045C55B617}">
      <dsp:nvSpPr>
        <dsp:cNvPr id="0" name=""/>
        <dsp:cNvSpPr/>
      </dsp:nvSpPr>
      <dsp:spPr>
        <a:xfrm>
          <a:off x="3638780" y="1032328"/>
          <a:ext cx="7732409" cy="1968862"/>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b="0" i="0" kern="1200" dirty="0">
              <a:solidFill>
                <a:schemeClr val="tx1">
                  <a:lumMod val="65000"/>
                  <a:lumOff val="35000"/>
                </a:schemeClr>
              </a:solidFill>
              <a:latin typeface="OpenSans"/>
            </a:rPr>
            <a:t>Scrape the data from a snapshot of the  </a:t>
          </a:r>
          <a:r>
            <a:rPr lang="en-US" sz="2000" b="0" i="0" kern="1200" dirty="0" err="1">
              <a:solidFill>
                <a:schemeClr val="tx1">
                  <a:lumMod val="65000"/>
                  <a:lumOff val="35000"/>
                </a:schemeClr>
              </a:solidFill>
              <a:latin typeface="OpenSans"/>
            </a:rPr>
            <a:t>Wikipage</a:t>
          </a:r>
          <a:r>
            <a:rPr lang="en-US" sz="2000" b="0" i="0" kern="1200" dirty="0">
              <a:solidFill>
                <a:schemeClr val="tx1">
                  <a:lumMod val="65000"/>
                  <a:lumOff val="35000"/>
                </a:schemeClr>
              </a:solidFill>
              <a:latin typeface="OpenSans"/>
            </a:rPr>
            <a:t> updated on 9</a:t>
          </a:r>
          <a:r>
            <a:rPr lang="en-US" sz="2000" b="0" i="0" kern="1200" baseline="30000" dirty="0">
              <a:solidFill>
                <a:schemeClr val="tx1">
                  <a:lumMod val="65000"/>
                  <a:lumOff val="35000"/>
                </a:schemeClr>
              </a:solidFill>
              <a:latin typeface="OpenSans"/>
            </a:rPr>
            <a:t>th</a:t>
          </a:r>
          <a:r>
            <a:rPr lang="en-US" sz="2000" b="0" i="0" kern="1200" dirty="0">
              <a:solidFill>
                <a:schemeClr val="tx1">
                  <a:lumMod val="65000"/>
                  <a:lumOff val="35000"/>
                </a:schemeClr>
              </a:solidFill>
              <a:latin typeface="OpenSans"/>
            </a:rPr>
            <a:t> June 2021</a:t>
          </a:r>
        </a:p>
        <a:p>
          <a:pPr marL="228600" lvl="1" indent="-228600" algn="l" defTabSz="889000">
            <a:lnSpc>
              <a:spcPct val="90000"/>
            </a:lnSpc>
            <a:spcBef>
              <a:spcPct val="0"/>
            </a:spcBef>
            <a:spcAft>
              <a:spcPct val="15000"/>
            </a:spcAft>
            <a:buChar char="•"/>
          </a:pPr>
          <a:r>
            <a:rPr lang="en-US" sz="2000" b="0" i="0" kern="1200" dirty="0">
              <a:solidFill>
                <a:schemeClr val="tx1">
                  <a:lumMod val="65000"/>
                  <a:lumOff val="35000"/>
                </a:schemeClr>
              </a:solidFill>
              <a:latin typeface="OpenSans"/>
            </a:rPr>
            <a:t>Perform an HTTP GET method to request the Falcon9 Launch HTML page</a:t>
          </a:r>
        </a:p>
        <a:p>
          <a:pPr marL="228600" lvl="1" indent="-228600" algn="l" defTabSz="889000">
            <a:lnSpc>
              <a:spcPct val="90000"/>
            </a:lnSpc>
            <a:spcBef>
              <a:spcPct val="0"/>
            </a:spcBef>
            <a:spcAft>
              <a:spcPct val="15000"/>
            </a:spcAft>
            <a:buChar char="•"/>
          </a:pPr>
          <a:r>
            <a:rPr lang="en-US" sz="2000" b="0" i="0" kern="1200">
              <a:solidFill>
                <a:schemeClr val="tx1">
                  <a:lumMod val="65000"/>
                  <a:lumOff val="35000"/>
                </a:schemeClr>
              </a:solidFill>
              <a:latin typeface="OpenSans"/>
            </a:rPr>
            <a:t>Create a  object from the HTML </a:t>
          </a:r>
          <a:endParaRPr lang="en-US" sz="2000" b="0" i="0" kern="1200" dirty="0">
            <a:solidFill>
              <a:schemeClr val="tx1">
                <a:lumMod val="65000"/>
                <a:lumOff val="35000"/>
              </a:schemeClr>
            </a:solidFill>
            <a:latin typeface="OpenSans"/>
          </a:endParaRPr>
        </a:p>
        <a:p>
          <a:pPr marL="228600" lvl="1" indent="-228600" algn="l" defTabSz="889000">
            <a:lnSpc>
              <a:spcPct val="90000"/>
            </a:lnSpc>
            <a:spcBef>
              <a:spcPct val="0"/>
            </a:spcBef>
            <a:spcAft>
              <a:spcPct val="15000"/>
            </a:spcAft>
            <a:buChar char="•"/>
          </a:pPr>
          <a:r>
            <a:rPr lang="en-US" sz="2000" b="0" i="0" kern="1200" dirty="0">
              <a:solidFill>
                <a:schemeClr val="tx1">
                  <a:lumMod val="65000"/>
                  <a:lumOff val="35000"/>
                </a:schemeClr>
              </a:solidFill>
              <a:latin typeface="OpenSans"/>
            </a:rPr>
            <a:t>Create a </a:t>
          </a:r>
          <a:r>
            <a:rPr lang="en-US" sz="2000" b="0" i="0" kern="1200" dirty="0" err="1">
              <a:solidFill>
                <a:schemeClr val="tx1">
                  <a:lumMod val="65000"/>
                  <a:lumOff val="35000"/>
                </a:schemeClr>
              </a:solidFill>
              <a:latin typeface="OpenSans"/>
            </a:rPr>
            <a:t>BeautifulSoup</a:t>
          </a:r>
          <a:r>
            <a:rPr lang="en-US" sz="2000" b="0" i="0" kern="1200" dirty="0">
              <a:solidFill>
                <a:schemeClr val="tx1">
                  <a:lumMod val="65000"/>
                  <a:lumOff val="35000"/>
                </a:schemeClr>
              </a:solidFill>
              <a:latin typeface="OpenSans"/>
            </a:rPr>
            <a:t> object from a response text content</a:t>
          </a:r>
        </a:p>
      </dsp:txBody>
      <dsp:txXfrm>
        <a:off x="3638780" y="1032328"/>
        <a:ext cx="7732409" cy="1968862"/>
      </dsp:txXfrm>
    </dsp:sp>
    <dsp:sp modelId="{EF20978B-4C33-4284-A9F1-9BAF4B01A6E3}">
      <dsp:nvSpPr>
        <dsp:cNvPr id="0" name=""/>
        <dsp:cNvSpPr/>
      </dsp:nvSpPr>
      <dsp:spPr>
        <a:xfrm>
          <a:off x="0" y="3155991"/>
          <a:ext cx="2842797" cy="851400"/>
        </a:xfrm>
        <a:prstGeom prst="rect">
          <a:avLst/>
        </a:prstGeom>
        <a:noFill/>
        <a:ln>
          <a:noFill/>
        </a:ln>
        <a:effectLst/>
      </dsp:spPr>
      <dsp:style>
        <a:lnRef idx="0">
          <a:scrgbClr r="0" g="0" b="0"/>
        </a:lnRef>
        <a:fillRef idx="0">
          <a:scrgbClr r="0" g="0" b="0"/>
        </a:fillRef>
        <a:effectRef idx="0">
          <a:scrgbClr r="0" g="0" b="0"/>
        </a:effectRef>
        <a:fontRef idx="minor"/>
      </dsp:style>
      <dsp:txBody>
        <a:bodyPr spcFirstLastPara="0" vert="horz" wrap="square" lIns="142240" tIns="50800" rIns="142240" bIns="50800" numCol="1" spcCol="1270" anchor="ctr" anchorCtr="0">
          <a:noAutofit/>
        </a:bodyPr>
        <a:lstStyle/>
        <a:p>
          <a:pPr marL="0" lvl="0" indent="0" algn="r" defTabSz="889000">
            <a:lnSpc>
              <a:spcPct val="90000"/>
            </a:lnSpc>
            <a:spcBef>
              <a:spcPct val="0"/>
            </a:spcBef>
            <a:spcAft>
              <a:spcPct val="35000"/>
            </a:spcAft>
            <a:buNone/>
          </a:pPr>
          <a:r>
            <a:rPr lang="en-US" sz="2000" b="0" i="0" kern="1200" dirty="0">
              <a:latin typeface="OpenSans"/>
            </a:rPr>
            <a:t>Extract data</a:t>
          </a:r>
        </a:p>
      </dsp:txBody>
      <dsp:txXfrm>
        <a:off x="0" y="3155991"/>
        <a:ext cx="2842797" cy="851400"/>
      </dsp:txXfrm>
    </dsp:sp>
    <dsp:sp modelId="{7C92A8D8-C474-48FD-BED7-6E40F83223D1}">
      <dsp:nvSpPr>
        <dsp:cNvPr id="0" name=""/>
        <dsp:cNvSpPr/>
      </dsp:nvSpPr>
      <dsp:spPr>
        <a:xfrm>
          <a:off x="2842797" y="3155991"/>
          <a:ext cx="568559" cy="851400"/>
        </a:xfrm>
        <a:prstGeom prst="leftBrace">
          <a:avLst>
            <a:gd name="adj1" fmla="val 35000"/>
            <a:gd name="adj2" fmla="val 50000"/>
          </a:avLst>
        </a:prstGeom>
        <a:noFill/>
        <a:ln w="12700" cap="flat" cmpd="sng" algn="ctr">
          <a:solidFill>
            <a:schemeClr val="accent1">
              <a:shade val="60000"/>
              <a:hueOff val="0"/>
              <a:satOff val="0"/>
              <a:lumOff val="0"/>
              <a:alphaOff val="0"/>
            </a:schemeClr>
          </a:solidFill>
          <a:prstDash val="solid"/>
          <a:miter lim="800000"/>
        </a:ln>
        <a:effectLst/>
      </dsp:spPr>
      <dsp:style>
        <a:lnRef idx="2">
          <a:scrgbClr r="0" g="0" b="0"/>
        </a:lnRef>
        <a:fillRef idx="0">
          <a:scrgbClr r="0" g="0" b="0"/>
        </a:fillRef>
        <a:effectRef idx="0">
          <a:scrgbClr r="0" g="0" b="0"/>
        </a:effectRef>
        <a:fontRef idx="minor"/>
      </dsp:style>
    </dsp:sp>
    <dsp:sp modelId="{1EF5EB96-3068-46FE-8F13-03F573691890}">
      <dsp:nvSpPr>
        <dsp:cNvPr id="0" name=""/>
        <dsp:cNvSpPr/>
      </dsp:nvSpPr>
      <dsp:spPr>
        <a:xfrm>
          <a:off x="3638780" y="3155991"/>
          <a:ext cx="7732409" cy="851400"/>
        </a:xfrm>
        <a:prstGeom prst="rect">
          <a:avLst/>
        </a:prstGeom>
        <a:noFill/>
        <a:ln w="12700" cap="flat" cmpd="sng" algn="ctr">
          <a:noFill/>
          <a:prstDash val="solid"/>
          <a:miter lim="800000"/>
        </a:ln>
        <a:effectLst/>
      </dsp:spPr>
      <dsp:style>
        <a:lnRef idx="2">
          <a:scrgbClr r="0" g="0" b="0"/>
        </a:lnRef>
        <a:fillRef idx="1">
          <a:scrgbClr r="0" g="0" b="0"/>
        </a:fillRef>
        <a:effectRef idx="0">
          <a:scrgbClr r="0" g="0" b="0"/>
        </a:effectRef>
        <a:fontRef idx="minor">
          <a:schemeClr val="lt1"/>
        </a:fontRef>
      </dsp:style>
      <dsp:txBody>
        <a:bodyPr spcFirstLastPara="0" vert="horz" wrap="square" lIns="76200" tIns="76200" rIns="76200" bIns="76200" numCol="1" spcCol="1270" anchor="ctr" anchorCtr="0">
          <a:noAutofit/>
        </a:bodyPr>
        <a:lstStyle/>
        <a:p>
          <a:pPr marL="228600" lvl="1" indent="-228600" algn="l" defTabSz="889000">
            <a:lnSpc>
              <a:spcPct val="90000"/>
            </a:lnSpc>
            <a:spcBef>
              <a:spcPct val="0"/>
            </a:spcBef>
            <a:spcAft>
              <a:spcPct val="15000"/>
            </a:spcAft>
            <a:buChar char="•"/>
          </a:pPr>
          <a:r>
            <a:rPr lang="en-US" sz="2000" b="0" i="0" kern="1200" dirty="0">
              <a:solidFill>
                <a:schemeClr val="tx1">
                  <a:lumMod val="65000"/>
                  <a:lumOff val="35000"/>
                </a:schemeClr>
              </a:solidFill>
              <a:latin typeface="OpenSans"/>
            </a:rPr>
            <a:t>Find column/variable names from the HTML table header</a:t>
          </a:r>
        </a:p>
        <a:p>
          <a:pPr marL="228600" lvl="1" indent="-228600" algn="l" defTabSz="889000">
            <a:lnSpc>
              <a:spcPct val="90000"/>
            </a:lnSpc>
            <a:spcBef>
              <a:spcPct val="0"/>
            </a:spcBef>
            <a:spcAft>
              <a:spcPct val="15000"/>
            </a:spcAft>
            <a:buChar char="•"/>
          </a:pPr>
          <a:r>
            <a:rPr lang="en-US" sz="2000" b="0" i="0" kern="1200" dirty="0">
              <a:solidFill>
                <a:schemeClr val="tx1">
                  <a:lumMod val="65000"/>
                  <a:lumOff val="35000"/>
                </a:schemeClr>
              </a:solidFill>
              <a:latin typeface="OpenSans"/>
            </a:rPr>
            <a:t>Create a data frame by parsing the launch HTML tables</a:t>
          </a:r>
        </a:p>
      </dsp:txBody>
      <dsp:txXfrm>
        <a:off x="3638780" y="3155991"/>
        <a:ext cx="7732409" cy="851400"/>
      </dsp:txXfrm>
    </dsp:sp>
  </dsp:spTree>
</dsp:drawing>
</file>

<file path=ppt/diagrams/layout1.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layout2.xml><?xml version="1.0" encoding="utf-8"?>
<dgm:layoutDef xmlns:dgm="http://schemas.openxmlformats.org/drawingml/2006/diagram" xmlns:a="http://schemas.openxmlformats.org/drawingml/2006/main" uniqueId="urn:diagrams.loki3.com/BracketList">
  <dgm:title val="Vertical Bracket List"/>
  <dgm:desc val="Use to show grouped blocks of information.  Works well with large amounts of Level 2 text."/>
  <dgm:catLst>
    <dgm:cat type="list" pri="4110"/>
    <dgm:cat type="officeonline" pri="3000"/>
  </dgm:catLst>
  <dgm:sampData>
    <dgm:dataModel>
      <dgm:ptLst>
        <dgm:pt modelId="0" type="doc"/>
        <dgm:pt modelId="1">
          <dgm:prSet phldr="1"/>
        </dgm:pt>
        <dgm:pt modelId="11">
          <dgm:prSet phldr="1"/>
        </dgm:pt>
        <dgm:pt modelId="2">
          <dgm:prSet phldr="1"/>
        </dgm:pt>
        <dgm:pt modelId="21">
          <dgm:prSet phldr="1"/>
        </dgm:pt>
      </dgm:ptLst>
      <dgm:cxnLst>
        <dgm:cxn modelId="3" srcId="0" destId="1" srcOrd="0" destOrd="0"/>
        <dgm:cxn modelId="4" srcId="1" destId="11" srcOrd="0" destOrd="0"/>
        <dgm:cxn modelId="5" srcId="0" destId="2" srcOrd="0" destOrd="0"/>
        <dgm:cxn modelId="6" srcId="2" destId="21" srcOrd="0" destOrd="0"/>
      </dgm:cxnLst>
      <dgm:bg/>
      <dgm:whole/>
    </dgm:dataModel>
  </dgm:sampData>
  <dgm:styleData useDef="1">
    <dgm:dataModel>
      <dgm:ptLst/>
      <dgm:bg/>
      <dgm:whole/>
    </dgm:dataModel>
  </dgm:styleData>
  <dgm:clrData useDef="1">
    <dgm:dataModel>
      <dgm:ptLst/>
      <dgm:bg/>
      <dgm:whole/>
    </dgm:dataModel>
  </dgm:clrData>
  <dgm:layoutNode name="Name0">
    <dgm:varLst>
      <dgm:dir/>
      <dgm:animLvl val="lvl"/>
      <dgm:resizeHandles val="exact"/>
    </dgm:varLst>
    <dgm:choose name="Name1">
      <dgm:if name="Name2" func="var" arg="dir" op="equ" val="norm">
        <dgm:alg type="lin">
          <dgm:param type="linDir" val="fromT"/>
          <dgm:param type="nodeHorzAlign" val="l"/>
        </dgm:alg>
      </dgm:if>
      <dgm:else name="Name3">
        <dgm:alg type="lin">
          <dgm:param type="linDir" val="fromT"/>
          <dgm:param type="nodeHorzAlign" val="r"/>
        </dgm:alg>
      </dgm:else>
    </dgm:choose>
    <dgm:shape xmlns:r="http://schemas.openxmlformats.org/officeDocument/2006/relationships" r:blip="">
      <dgm:adjLst/>
    </dgm:shape>
    <dgm:presOf/>
    <dgm:constrLst>
      <dgm:constr type="h" for="ch" forName="linNode" refType="h"/>
      <dgm:constr type="w" for="ch" forName="linNode" refType="w"/>
      <dgm:constr type="h" for="ch" forName="spV" refType="primFontSz" refFor="des" refForName="parTx" fact="0.1"/>
      <dgm:constr type="primFontSz" for="des" forName="parTx" val="65"/>
      <dgm:constr type="primFontSz" for="des" forName="desTx" refType="primFontSz" refFor="des" refForName="parTx"/>
      <dgm:constr type="h" for="des" forName="parTx" refType="primFontSz" refFor="des" refForName="parTx" fact="0.55"/>
      <dgm:constr type="h" for="des" forName="bracket" refType="primFontSz" refFor="des" refForName="parTx" fact="0.55"/>
      <dgm:constr type="h" for="des" forName="desTx" refType="primFontSz" refFor="des" refForName="parTx" fact="0.55"/>
    </dgm:constrLst>
    <dgm:ruleLst>
      <dgm:rule type="primFontSz" for="des" forName="parTx" val="5" fact="NaN" max="NaN"/>
    </dgm:ruleLst>
    <dgm:forEach name="Name4" axis="ch" ptType="node">
      <dgm:layoutNode name="linNode">
        <dgm:choose name="Name5">
          <dgm:if name="Name6" func="var" arg="dir" op="equ" val="norm">
            <dgm:alg type="lin">
              <dgm:param type="linDir" val="fromL"/>
            </dgm:alg>
          </dgm:if>
          <dgm:else name="Name7">
            <dgm:alg type="lin">
              <dgm:param type="linDir" val="fromR"/>
            </dgm:alg>
          </dgm:else>
        </dgm:choose>
        <dgm:shape xmlns:r="http://schemas.openxmlformats.org/officeDocument/2006/relationships" r:blip="">
          <dgm:adjLst/>
        </dgm:shape>
        <dgm:presOf/>
        <dgm:constrLst>
          <dgm:constr type="w" for="ch" forName="parTx" refType="w" fact="0.25"/>
          <dgm:constr type="w" for="ch" forName="bracket" refType="w" fact="0.05"/>
          <dgm:constr type="w" for="ch" forName="spH" refType="w" fact="0.02"/>
          <dgm:constr type="w" for="ch" forName="desTx" refType="w" fact="0.68"/>
          <dgm:constr type="h" for="ch" forName="bracket" refType="h" refFor="ch" refForName="desTx" op="gte"/>
          <dgm:constr type="h" for="ch" forName="bracket" refType="h" refFor="ch" refForName="parTx" op="gte"/>
          <dgm:constr type="h" for="ch" forName="desTx" refType="h" refFor="ch" refForName="parTx" op="gte"/>
        </dgm:constrLst>
        <dgm:ruleLst/>
        <dgm:layoutNode name="parTx" styleLbl="revTx">
          <dgm:varLst>
            <dgm:chMax val="1"/>
            <dgm:bulletEnabled val="1"/>
          </dgm:varLst>
          <dgm:choose name="Name8">
            <dgm:if name="Name9" func="var" arg="dir" op="equ" val="norm">
              <dgm:alg type="tx">
                <dgm:param type="parTxLTRAlign" val="r"/>
              </dgm:alg>
            </dgm:if>
            <dgm:else name="Name10">
              <dgm:alg type="tx">
                <dgm:param type="parTxLTRAlign" val="l"/>
              </dgm:alg>
            </dgm:else>
          </dgm:choose>
          <dgm:shape xmlns:r="http://schemas.openxmlformats.org/officeDocument/2006/relationships" type="rect" r:blip="">
            <dgm:adjLst/>
          </dgm:shape>
          <dgm:presOf axis="self" ptType="node"/>
          <dgm:constrLst>
            <dgm:constr type="tMarg" refType="primFontSz" fact="0.2"/>
            <dgm:constr type="bMarg" refType="primFontSz" fact="0.2"/>
          </dgm:constrLst>
          <dgm:ruleLst>
            <dgm:rule type="h" val="INF" fact="NaN" max="NaN"/>
          </dgm:ruleLst>
        </dgm:layoutNode>
        <dgm:layoutNode name="bracket" styleLbl="parChTrans1D1">
          <dgm:alg type="sp"/>
          <dgm:choose name="Name11">
            <dgm:if name="Name12" func="var" arg="dir" op="equ" val="norm">
              <dgm:shape xmlns:r="http://schemas.openxmlformats.org/officeDocument/2006/relationships" type="leftBrace" r:blip="">
                <dgm:adjLst>
                  <dgm:adj idx="1" val="0.35"/>
                </dgm:adjLst>
              </dgm:shape>
            </dgm:if>
            <dgm:else name="Name13">
              <dgm:shape xmlns:r="http://schemas.openxmlformats.org/officeDocument/2006/relationships" rot="180" type="leftBrace" r:blip="">
                <dgm:adjLst>
                  <dgm:adj idx="1" val="0.35"/>
                </dgm:adjLst>
              </dgm:shape>
            </dgm:else>
          </dgm:choose>
          <dgm:presOf/>
        </dgm:layoutNode>
        <dgm:layoutNode name="spH">
          <dgm:alg type="sp"/>
        </dgm:layoutNode>
        <dgm:choose name="Name14">
          <dgm:if name="Name15" axis="ch" ptType="node" func="cnt" op="gte" val="1">
            <dgm:layoutNode name="desTx" styleLbl="node1">
              <dgm:varLst>
                <dgm:bulletEnabled val="1"/>
              </dgm:varLst>
              <dgm:alg type="tx">
                <dgm:param type="stBulletLvl" val="1"/>
                <dgm:param type="txAnchorVertCh" val="mid"/>
              </dgm:alg>
              <dgm:shape xmlns:r="http://schemas.openxmlformats.org/officeDocument/2006/relationships" type="rect" r:blip="">
                <dgm:adjLst/>
              </dgm:shape>
              <dgm:presOf axis="des" ptType="node"/>
              <dgm:constrLst>
                <dgm:constr type="secFontSz" refType="primFontSz"/>
                <dgm:constr type="tMarg" refType="primFontSz" fact="0.3"/>
                <dgm:constr type="bMarg" refType="primFontSz" fact="0.3"/>
                <dgm:constr type="lMarg" refType="primFontSz" fact="0.3"/>
                <dgm:constr type="rMarg" refType="primFontSz" fact="0.3"/>
              </dgm:constrLst>
              <dgm:ruleLst>
                <dgm:rule type="h" val="INF" fact="NaN" max="NaN"/>
              </dgm:ruleLst>
            </dgm:layoutNode>
          </dgm:if>
          <dgm:else name="Name16"/>
        </dgm:choose>
      </dgm:layoutNode>
      <dgm:forEach name="Name17" axis="followSib" ptType="sibTrans" cnt="1">
        <dgm:layoutNode name="spV">
          <dgm:alg type="sp"/>
        </dgm:layoutNode>
      </dgm:forEach>
    </dgm:forEach>
  </dgm:layoutNode>
</dgm:layoutDef>
</file>

<file path=ppt/diagrams/quickStyle1.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diagrams/quickStyle2.xml><?xml version="1.0" encoding="utf-8"?>
<dgm:styleDef xmlns:dgm="http://schemas.openxmlformats.org/drawingml/2006/diagram" xmlns:a="http://schemas.openxmlformats.org/drawingml/2006/main" uniqueId="urn:microsoft.com/office/officeart/2005/8/quickstyle/simple1">
  <dgm:title val=""/>
  <dgm:desc val=""/>
  <dgm:catLst>
    <dgm:cat type="simple" pri="10100"/>
  </dgm:catLst>
  <dgm:scene3d>
    <a:camera prst="orthographicFront"/>
    <a:lightRig rig="threePt" dir="t"/>
  </dgm:scene3d>
  <dgm:styleLbl name="node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l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vennNode1">
    <dgm:scene3d>
      <a:camera prst="orthographicFront"/>
      <a:lightRig rig="threePt" dir="t"/>
    </dgm:scene3d>
    <dgm:sp3d/>
    <dgm:txPr/>
    <dgm:style>
      <a:lnRef idx="2">
        <a:scrgbClr r="0" g="0" b="0"/>
      </a:lnRef>
      <a:fillRef idx="1">
        <a:scrgbClr r="0" g="0" b="0"/>
      </a:fillRef>
      <a:effectRef idx="0">
        <a:scrgbClr r="0" g="0" b="0"/>
      </a:effectRef>
      <a:fontRef idx="minor">
        <a:schemeClr val="tx1"/>
      </a:fontRef>
    </dgm:style>
  </dgm:styleLbl>
  <dgm:styleLbl name="align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node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f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ImgPlac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f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bgSibTrans2D1">
    <dgm:scene3d>
      <a:camera prst="orthographicFront"/>
      <a:lightRig rig="threePt" dir="t"/>
    </dgm:scene3d>
    <dgm:sp3d/>
    <dgm:txPr/>
    <dgm:style>
      <a:lnRef idx="0">
        <a:scrgbClr r="0" g="0" b="0"/>
      </a:lnRef>
      <a:fillRef idx="1">
        <a:scrgbClr r="0" g="0" b="0"/>
      </a:fillRef>
      <a:effectRef idx="0">
        <a:scrgbClr r="0" g="0" b="0"/>
      </a:effectRef>
      <a:fontRef idx="minor">
        <a:schemeClr val="lt1"/>
      </a:fontRef>
    </dgm:style>
  </dgm:styleLbl>
  <dgm:styleLbl name="sibTrans1D1">
    <dgm:scene3d>
      <a:camera prst="orthographicFront"/>
      <a:lightRig rig="threePt" dir="t"/>
    </dgm:scene3d>
    <dgm:sp3d/>
    <dgm:txPr/>
    <dgm:style>
      <a:lnRef idx="1">
        <a:scrgbClr r="0" g="0" b="0"/>
      </a:lnRef>
      <a:fillRef idx="0">
        <a:scrgbClr r="0" g="0" b="0"/>
      </a:fillRef>
      <a:effectRef idx="0">
        <a:scrgbClr r="0" g="0" b="0"/>
      </a:effectRef>
      <a:fontRef idx="minor"/>
    </dgm:style>
  </dgm:styleLbl>
  <dgm:styleLbl name="callout">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sst0">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asst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1">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2">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3">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2D4">
    <dgm:scene3d>
      <a:camera prst="orthographicFront"/>
      <a:lightRig rig="threePt" dir="t"/>
    </dgm:scene3d>
    <dgm:sp3d/>
    <dgm:txPr/>
    <dgm:style>
      <a:lnRef idx="2">
        <a:scrgbClr r="0" g="0" b="0"/>
      </a:lnRef>
      <a:fillRef idx="1">
        <a:scrgbClr r="0" g="0" b="0"/>
      </a:fillRef>
      <a:effectRef idx="0">
        <a:scrgbClr r="0" g="0" b="0"/>
      </a:effectRef>
      <a:fontRef idx="minor">
        <a:schemeClr val="lt1"/>
      </a:fontRef>
    </dgm:style>
  </dgm:styleLbl>
  <dgm:styleLbl name="parChTrans1D1">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2">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3">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parChTrans1D4">
    <dgm:scene3d>
      <a:camera prst="orthographicFront"/>
      <a:lightRig rig="threePt" dir="t"/>
    </dgm:scene3d>
    <dgm:sp3d/>
    <dgm:txPr/>
    <dgm:style>
      <a:lnRef idx="2">
        <a:scrgbClr r="0" g="0" b="0"/>
      </a:lnRef>
      <a:fillRef idx="0">
        <a:scrgbClr r="0" g="0" b="0"/>
      </a:fillRef>
      <a:effectRef idx="0">
        <a:scrgbClr r="0" g="0" b="0"/>
      </a:effectRef>
      <a:fontRef idx="minor"/>
    </dgm:style>
  </dgm:styleLbl>
  <dgm:styleLbl name="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con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trAlignAcc1">
    <dgm:scene3d>
      <a:camera prst="orthographicFront"/>
      <a:lightRig rig="threePt" dir="t"/>
    </dgm:scene3d>
    <dgm:sp3d/>
    <dgm:txPr/>
    <dgm:style>
      <a:lnRef idx="1">
        <a:scrgbClr r="0" g="0" b="0"/>
      </a:lnRef>
      <a:fillRef idx="1">
        <a:scrgbClr r="0" g="0" b="0"/>
      </a:fillRef>
      <a:effectRef idx="0">
        <a:scrgbClr r="0" g="0" b="0"/>
      </a:effectRef>
      <a:fontRef idx="minor"/>
    </dgm:style>
  </dgm:styleLbl>
  <dgm:styleLbl name="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F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Align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solidBgAcc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align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AccFollowNode1">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0">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2">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3">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fgAcc4">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dk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trBgShp">
    <dgm:scene3d>
      <a:camera prst="orthographicFront"/>
      <a:lightRig rig="threePt" dir="t"/>
    </dgm:scene3d>
    <dgm:sp3d/>
    <dgm:txPr/>
    <dgm:style>
      <a:lnRef idx="0">
        <a:scrgbClr r="0" g="0" b="0"/>
      </a:lnRef>
      <a:fillRef idx="1">
        <a:scrgbClr r="0" g="0" b="0"/>
      </a:fillRef>
      <a:effectRef idx="0">
        <a:scrgbClr r="0" g="0" b="0"/>
      </a:effectRef>
      <a:fontRef idx="minor"/>
    </dgm:style>
  </dgm:styleLbl>
  <dgm:styleLbl name="fgShp">
    <dgm:scene3d>
      <a:camera prst="orthographicFront"/>
      <a:lightRig rig="threePt" dir="t"/>
    </dgm:scene3d>
    <dgm:sp3d/>
    <dgm:txPr/>
    <dgm:style>
      <a:lnRef idx="2">
        <a:scrgbClr r="0" g="0" b="0"/>
      </a:lnRef>
      <a:fillRef idx="1">
        <a:scrgbClr r="0" g="0" b="0"/>
      </a:fillRef>
      <a:effectRef idx="0">
        <a:scrgbClr r="0" g="0" b="0"/>
      </a:effectRef>
      <a:fontRef idx="minor"/>
    </dgm:style>
  </dgm:styleLbl>
  <dgm:styleLbl name="revTx">
    <dgm:scene3d>
      <a:camera prst="orthographicFront"/>
      <a:lightRig rig="threePt" dir="t"/>
    </dgm:scene3d>
    <dgm:sp3d/>
    <dgm:txPr/>
    <dgm:style>
      <a:lnRef idx="0">
        <a:scrgbClr r="0" g="0" b="0"/>
      </a:lnRef>
      <a:fillRef idx="0">
        <a:scrgbClr r="0" g="0" b="0"/>
      </a:fillRef>
      <a:effectRef idx="0">
        <a:scrgbClr r="0" g="0" b="0"/>
      </a:effectRef>
      <a:fontRef idx="minor"/>
    </dgm:style>
  </dgm:styleLbl>
</dgm:styleDef>
</file>

<file path=ppt/handoutMasters/_rels/handoutMaster1.xml.rels><?xml version="1.0" encoding="UTF-8" standalone="yes"?>
<Relationships xmlns="http://schemas.openxmlformats.org/package/2006/relationships"><Relationship Id="rId1" Type="http://schemas.openxmlformats.org/officeDocument/2006/relationships/theme" Target="../theme/theme3.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a:extLst>
              <a:ext uri="{FF2B5EF4-FFF2-40B4-BE49-F238E27FC236}">
                <a16:creationId xmlns:a16="http://schemas.microsoft.com/office/drawing/2014/main" id="{DD167474-952B-AC43-BEC3-541C80E3FD9C}"/>
              </a:ext>
            </a:extLst>
          </p:cNvPr>
          <p:cNvSpPr>
            <a:spLocks noGrp="1"/>
          </p:cNvSpPr>
          <p:nvPr>
            <p:ph type="hdr" sz="quarter"/>
          </p:nvPr>
        </p:nvSpPr>
        <p:spPr>
          <a:xfrm>
            <a:off x="0" y="0"/>
            <a:ext cx="2971800" cy="93663"/>
          </a:xfrm>
          <a:prstGeom prst="rect">
            <a:avLst/>
          </a:prstGeom>
        </p:spPr>
        <p:txBody>
          <a:bodyPr vert="horz" lIns="91440" tIns="45720" rIns="91440" bIns="45720" rtlCol="0"/>
          <a:lstStyle>
            <a:lvl1pPr algn="l">
              <a:defRPr sz="1200"/>
            </a:lvl1pPr>
          </a:lstStyle>
          <a:p>
            <a:endParaRPr lang="en-US"/>
          </a:p>
        </p:txBody>
      </p:sp>
      <p:sp>
        <p:nvSpPr>
          <p:cNvPr id="3" name="Date Placeholder 2">
            <a:extLst>
              <a:ext uri="{FF2B5EF4-FFF2-40B4-BE49-F238E27FC236}">
                <a16:creationId xmlns:a16="http://schemas.microsoft.com/office/drawing/2014/main" id="{1B6DC1C6-1287-2C4A-84C8-98EFD82F9A6C}"/>
              </a:ext>
            </a:extLst>
          </p:cNvPr>
          <p:cNvSpPr>
            <a:spLocks noGrp="1"/>
          </p:cNvSpPr>
          <p:nvPr>
            <p:ph type="dt" sz="quarter" idx="1"/>
          </p:nvPr>
        </p:nvSpPr>
        <p:spPr>
          <a:xfrm>
            <a:off x="3884613" y="0"/>
            <a:ext cx="2971800" cy="93663"/>
          </a:xfrm>
          <a:prstGeom prst="rect">
            <a:avLst/>
          </a:prstGeom>
        </p:spPr>
        <p:txBody>
          <a:bodyPr vert="horz" lIns="91440" tIns="45720" rIns="91440" bIns="45720" rtlCol="0"/>
          <a:lstStyle>
            <a:lvl1pPr algn="r">
              <a:defRPr sz="1200"/>
            </a:lvl1pPr>
          </a:lstStyle>
          <a:p>
            <a:fld id="{C61B1DFE-DEC1-F84C-B64B-0BC4AFB87332}" type="datetimeFigureOut">
              <a:rPr lang="en-US" smtClean="0"/>
              <a:t>11/25/2024</a:t>
            </a:fld>
            <a:endParaRPr lang="en-US"/>
          </a:p>
        </p:txBody>
      </p:sp>
      <p:sp>
        <p:nvSpPr>
          <p:cNvPr id="4" name="Footer Placeholder 3">
            <a:extLst>
              <a:ext uri="{FF2B5EF4-FFF2-40B4-BE49-F238E27FC236}">
                <a16:creationId xmlns:a16="http://schemas.microsoft.com/office/drawing/2014/main" id="{06B322D0-710C-764D-ADE9-C566FF3B05D7}"/>
              </a:ext>
            </a:extLst>
          </p:cNvPr>
          <p:cNvSpPr>
            <a:spLocks noGrp="1"/>
          </p:cNvSpPr>
          <p:nvPr>
            <p:ph type="ftr" sz="quarter" idx="2"/>
          </p:nvPr>
        </p:nvSpPr>
        <p:spPr>
          <a:xfrm>
            <a:off x="0" y="1763713"/>
            <a:ext cx="2971800" cy="93662"/>
          </a:xfrm>
          <a:prstGeom prst="rect">
            <a:avLst/>
          </a:prstGeom>
        </p:spPr>
        <p:txBody>
          <a:bodyPr vert="horz" lIns="91440" tIns="45720" rIns="91440" bIns="45720" rtlCol="0" anchor="b"/>
          <a:lstStyle>
            <a:lvl1pPr algn="l">
              <a:defRPr sz="1200"/>
            </a:lvl1pPr>
          </a:lstStyle>
          <a:p>
            <a:endParaRPr lang="en-US"/>
          </a:p>
        </p:txBody>
      </p:sp>
      <p:sp>
        <p:nvSpPr>
          <p:cNvPr id="5" name="Slide Number Placeholder 4">
            <a:extLst>
              <a:ext uri="{FF2B5EF4-FFF2-40B4-BE49-F238E27FC236}">
                <a16:creationId xmlns:a16="http://schemas.microsoft.com/office/drawing/2014/main" id="{F42A2AE0-FDA0-1248-8D07-A5244E897ED5}"/>
              </a:ext>
            </a:extLst>
          </p:cNvPr>
          <p:cNvSpPr>
            <a:spLocks noGrp="1"/>
          </p:cNvSpPr>
          <p:nvPr>
            <p:ph type="sldNum" sz="quarter" idx="3"/>
          </p:nvPr>
        </p:nvSpPr>
        <p:spPr>
          <a:xfrm>
            <a:off x="3884613" y="1763713"/>
            <a:ext cx="2971800" cy="93662"/>
          </a:xfrm>
          <a:prstGeom prst="rect">
            <a:avLst/>
          </a:prstGeom>
        </p:spPr>
        <p:txBody>
          <a:bodyPr vert="horz" lIns="91440" tIns="45720" rIns="91440" bIns="45720" rtlCol="0" anchor="b"/>
          <a:lstStyle>
            <a:lvl1pPr algn="r">
              <a:defRPr sz="1200"/>
            </a:lvl1pPr>
          </a:lstStyle>
          <a:p>
            <a:fld id="{FD91E733-BECA-E944-9B7F-321864631FC0}" type="slidenum">
              <a:rPr lang="en-US" smtClean="0"/>
              <a:t>‹#›</a:t>
            </a:fld>
            <a:endParaRPr lang="en-US"/>
          </a:p>
        </p:txBody>
      </p:sp>
    </p:spTree>
    <p:extLst>
      <p:ext uri="{BB962C8B-B14F-4D97-AF65-F5344CB8AC3E}">
        <p14:creationId xmlns:p14="http://schemas.microsoft.com/office/powerpoint/2010/main" val="4071015562"/>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9E497948-54D2-43F8-9A63-A99FE3051738}" type="datetimeFigureOut">
              <a:rPr lang="en-US" smtClean="0"/>
              <a:t>11/25/2024</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EEBDA0E2-FEBD-4B65-8F16-724CF984F377}" type="slidenum">
              <a:rPr lang="en-US" smtClean="0"/>
              <a:t>‹#›</a:t>
            </a:fld>
            <a:endParaRPr lang="en-US"/>
          </a:p>
        </p:txBody>
      </p:sp>
    </p:spTree>
    <p:extLst>
      <p:ext uri="{BB962C8B-B14F-4D97-AF65-F5344CB8AC3E}">
        <p14:creationId xmlns:p14="http://schemas.microsoft.com/office/powerpoint/2010/main" val="280222229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a:t>
            </a:fld>
            <a:endParaRPr lang="en-US" dirty="0"/>
          </a:p>
        </p:txBody>
      </p:sp>
    </p:spTree>
    <p:extLst>
      <p:ext uri="{BB962C8B-B14F-4D97-AF65-F5344CB8AC3E}">
        <p14:creationId xmlns:p14="http://schemas.microsoft.com/office/powerpoint/2010/main" val="4208315261"/>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21</a:t>
            </a:fld>
            <a:endParaRPr lang="en-US"/>
          </a:p>
        </p:txBody>
      </p:sp>
    </p:spTree>
    <p:extLst>
      <p:ext uri="{BB962C8B-B14F-4D97-AF65-F5344CB8AC3E}">
        <p14:creationId xmlns:p14="http://schemas.microsoft.com/office/powerpoint/2010/main" val="149062178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b="0" i="0" dirty="0">
                <a:solidFill>
                  <a:srgbClr val="0F1114"/>
                </a:solidFill>
                <a:effectLst/>
                <a:latin typeface="Source Sans Pro" panose="020F0502020204030204" pitchFamily="34" charset="0"/>
              </a:rPr>
              <a:t>Our goal is to determine the price of each launch. We will do this by gathering information about Space X and creating dashboards. We will also determine if SpaceX will reuse the first stage. We trained a machine learning model and use public information to predict if SpaceX will reuse the first stage.</a:t>
            </a:r>
            <a:endParaRPr lang="en-US" sz="1800" dirty="0">
              <a:solidFill>
                <a:schemeClr val="accent3">
                  <a:lumMod val="25000"/>
                </a:schemeClr>
              </a:solidFill>
              <a:latin typeface="Abadi" panose="020B0604020104020204" pitchFamily="34" charset="0"/>
            </a:endParaRPr>
          </a:p>
          <a:p>
            <a:endParaRPr lang="en-US" b="0" i="0" dirty="0">
              <a:solidFill>
                <a:srgbClr val="0F1114"/>
              </a:solidFill>
              <a:effectLst/>
              <a:latin typeface="Source Sans Pro" panose="020B0503030403020204" pitchFamily="34" charset="0"/>
            </a:endParaRPr>
          </a:p>
          <a:p>
            <a:r>
              <a:rPr lang="en-US" b="0" i="0" dirty="0">
                <a:solidFill>
                  <a:srgbClr val="0F1114"/>
                </a:solidFill>
                <a:effectLst/>
                <a:latin typeface="Source Sans Pro" panose="020B0503030403020204" pitchFamily="34" charset="0"/>
              </a:rPr>
              <a:t>Our goal is to use this data to predict whether SpaceX will attempt to land a rocket or not.</a:t>
            </a:r>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4</a:t>
            </a:fld>
            <a:endParaRPr lang="en-US"/>
          </a:p>
        </p:txBody>
      </p:sp>
    </p:spTree>
    <p:extLst>
      <p:ext uri="{BB962C8B-B14F-4D97-AF65-F5344CB8AC3E}">
        <p14:creationId xmlns:p14="http://schemas.microsoft.com/office/powerpoint/2010/main" val="192643791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6</a:t>
            </a:fld>
            <a:endParaRPr lang="en-US"/>
          </a:p>
        </p:txBody>
      </p:sp>
    </p:spTree>
    <p:extLst>
      <p:ext uri="{BB962C8B-B14F-4D97-AF65-F5344CB8AC3E}">
        <p14:creationId xmlns:p14="http://schemas.microsoft.com/office/powerpoint/2010/main" val="4226275036"/>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dirty="0"/>
              <a:t>Collecting the Data with an API. In this capstone assignment, we will be working with SpaceX launch data that is gathered from an API, specifically the SpaceX REST API. This API will give us data about launches, including information about the rocket used, payload delivered, launch specifications, landing specifications, and landing outcome. </a:t>
            </a:r>
          </a:p>
          <a:p>
            <a:pPr algn="l"/>
            <a:r>
              <a:rPr lang="en-US" b="0" i="0" dirty="0">
                <a:solidFill>
                  <a:srgbClr val="333333"/>
                </a:solidFill>
                <a:effectLst/>
                <a:latin typeface="OpenSans"/>
              </a:rPr>
              <a:t>The SpaceX REST API endpoints, or URL, starts with api.spacexdata.com/v4/. </a:t>
            </a:r>
          </a:p>
          <a:p>
            <a:pPr algn="l"/>
            <a:r>
              <a:rPr lang="en-US" b="0" i="0" dirty="0">
                <a:solidFill>
                  <a:srgbClr val="333333"/>
                </a:solidFill>
                <a:effectLst/>
                <a:latin typeface="OpenSans"/>
              </a:rPr>
              <a:t>We have the different end points, for example: </a:t>
            </a:r>
          </a:p>
          <a:p>
            <a:pPr algn="l"/>
            <a:r>
              <a:rPr lang="en-US" b="0" i="0" dirty="0">
                <a:solidFill>
                  <a:srgbClr val="333333"/>
                </a:solidFill>
                <a:effectLst/>
                <a:latin typeface="OpenSans"/>
              </a:rPr>
              <a:t>/capsules </a:t>
            </a:r>
          </a:p>
          <a:p>
            <a:pPr algn="l"/>
            <a:r>
              <a:rPr lang="en-US" b="0" i="0" dirty="0">
                <a:solidFill>
                  <a:srgbClr val="333333"/>
                </a:solidFill>
                <a:effectLst/>
                <a:latin typeface="OpenSans"/>
              </a:rPr>
              <a:t>and /cores </a:t>
            </a:r>
          </a:p>
          <a:p>
            <a:pPr algn="l"/>
            <a:r>
              <a:rPr lang="en-US" b="0" i="0" dirty="0">
                <a:solidFill>
                  <a:srgbClr val="333333"/>
                </a:solidFill>
                <a:effectLst/>
                <a:latin typeface="OpenSans"/>
              </a:rPr>
              <a:t>We will be working with the endpoint api.spacexdata.com/v4/launches/past. </a:t>
            </a:r>
          </a:p>
          <a:p>
            <a:pPr algn="l"/>
            <a:r>
              <a:rPr lang="en-US" b="0" i="0" dirty="0">
                <a:solidFill>
                  <a:srgbClr val="333333"/>
                </a:solidFill>
                <a:effectLst/>
                <a:latin typeface="OpenSans"/>
              </a:rPr>
              <a:t>Let’s see how the API works. </a:t>
            </a:r>
          </a:p>
          <a:p>
            <a:pPr algn="l"/>
            <a:r>
              <a:rPr lang="en-US" b="0" i="0" dirty="0">
                <a:solidFill>
                  <a:srgbClr val="333333"/>
                </a:solidFill>
                <a:effectLst/>
                <a:latin typeface="OpenSans"/>
              </a:rPr>
              <a:t>We will use this URL to target a specific endpoint of the API to get past launch data. </a:t>
            </a:r>
          </a:p>
          <a:p>
            <a:pPr algn="l"/>
            <a:r>
              <a:rPr lang="en-US" b="0" i="0" dirty="0">
                <a:solidFill>
                  <a:srgbClr val="333333"/>
                </a:solidFill>
                <a:effectLst/>
                <a:latin typeface="OpenSans"/>
              </a:rPr>
              <a:t>We will perform a get request using the requests library to obtain the launch data, which we </a:t>
            </a:r>
          </a:p>
          <a:p>
            <a:pPr algn="l"/>
            <a:r>
              <a:rPr lang="en-US" b="0" i="0" dirty="0">
                <a:solidFill>
                  <a:srgbClr val="333333"/>
                </a:solidFill>
                <a:effectLst/>
                <a:latin typeface="OpenSans"/>
              </a:rPr>
              <a:t>will use to get the data from the API. </a:t>
            </a:r>
          </a:p>
          <a:p>
            <a:pPr algn="l"/>
            <a:r>
              <a:rPr lang="en-US" b="0" i="0" dirty="0">
                <a:solidFill>
                  <a:srgbClr val="333333"/>
                </a:solidFill>
                <a:effectLst/>
                <a:latin typeface="OpenSans"/>
              </a:rPr>
              <a:t>This result can be viewed by calling the .</a:t>
            </a:r>
            <a:r>
              <a:rPr lang="en-US" b="0" i="0" dirty="0" err="1">
                <a:solidFill>
                  <a:srgbClr val="333333"/>
                </a:solidFill>
                <a:effectLst/>
                <a:latin typeface="OpenSans"/>
              </a:rPr>
              <a:t>json</a:t>
            </a:r>
            <a:r>
              <a:rPr lang="en-US" b="0" i="0" dirty="0">
                <a:solidFill>
                  <a:srgbClr val="333333"/>
                </a:solidFill>
                <a:effectLst/>
                <a:latin typeface="OpenSans"/>
              </a:rPr>
              <a:t>() method. </a:t>
            </a:r>
          </a:p>
          <a:p>
            <a:pPr algn="l"/>
            <a:r>
              <a:rPr lang="en-US" b="0" i="0" dirty="0">
                <a:solidFill>
                  <a:srgbClr val="333333"/>
                </a:solidFill>
                <a:effectLst/>
                <a:latin typeface="OpenSans"/>
              </a:rPr>
              <a:t>Our response will be in the form of a JSON, specifically a list of JSON objects. </a:t>
            </a:r>
          </a:p>
          <a:p>
            <a:pPr algn="l"/>
            <a:r>
              <a:rPr lang="en-US" b="0" i="0" dirty="0">
                <a:solidFill>
                  <a:srgbClr val="333333"/>
                </a:solidFill>
                <a:effectLst/>
                <a:latin typeface="OpenSans"/>
              </a:rPr>
              <a:t>Since we are using an API, you will notice in the lab that when we get a response it </a:t>
            </a:r>
          </a:p>
          <a:p>
            <a:pPr algn="l"/>
            <a:r>
              <a:rPr lang="en-US" b="0" i="0" dirty="0">
                <a:solidFill>
                  <a:srgbClr val="333333"/>
                </a:solidFill>
                <a:effectLst/>
                <a:latin typeface="OpenSans"/>
              </a:rPr>
              <a:t>is in the form of a JSON. </a:t>
            </a:r>
          </a:p>
          <a:p>
            <a:pPr algn="l"/>
            <a:r>
              <a:rPr lang="en-US" b="0" i="0" dirty="0">
                <a:solidFill>
                  <a:srgbClr val="333333"/>
                </a:solidFill>
                <a:effectLst/>
                <a:latin typeface="OpenSans"/>
              </a:rPr>
              <a:t>Specifically, we have a list of JSON objects which each represent a launch. </a:t>
            </a:r>
          </a:p>
          <a:p>
            <a:pPr algn="l"/>
            <a:r>
              <a:rPr lang="en-US" b="0" i="0" dirty="0">
                <a:solidFill>
                  <a:srgbClr val="333333"/>
                </a:solidFill>
                <a:effectLst/>
                <a:latin typeface="OpenSans"/>
              </a:rPr>
              <a:t>To convert this JSON to a </a:t>
            </a:r>
            <a:r>
              <a:rPr lang="en-US" b="0" i="0" dirty="0" err="1">
                <a:solidFill>
                  <a:srgbClr val="333333"/>
                </a:solidFill>
                <a:effectLst/>
                <a:latin typeface="OpenSans"/>
              </a:rPr>
              <a:t>dataframe</a:t>
            </a:r>
            <a:r>
              <a:rPr lang="en-US" b="0" i="0" dirty="0">
                <a:solidFill>
                  <a:srgbClr val="333333"/>
                </a:solidFill>
                <a:effectLst/>
                <a:latin typeface="OpenSans"/>
              </a:rPr>
              <a:t>, we can use the </a:t>
            </a:r>
            <a:r>
              <a:rPr lang="en-US" b="0" i="0" dirty="0" err="1">
                <a:solidFill>
                  <a:srgbClr val="333333"/>
                </a:solidFill>
                <a:effectLst/>
                <a:latin typeface="OpenSans"/>
              </a:rPr>
              <a:t>json_normalize</a:t>
            </a:r>
            <a:r>
              <a:rPr lang="en-US" b="0" i="0" dirty="0">
                <a:solidFill>
                  <a:srgbClr val="333333"/>
                </a:solidFill>
                <a:effectLst/>
                <a:latin typeface="OpenSans"/>
              </a:rPr>
              <a:t> function. </a:t>
            </a:r>
          </a:p>
          <a:p>
            <a:pPr algn="l"/>
            <a:r>
              <a:rPr lang="en-US" b="0" i="0" dirty="0">
                <a:solidFill>
                  <a:srgbClr val="333333"/>
                </a:solidFill>
                <a:effectLst/>
                <a:latin typeface="OpenSans"/>
              </a:rPr>
              <a:t>This function will allow us to “normalize” the structured </a:t>
            </a:r>
            <a:r>
              <a:rPr lang="en-US" b="0" i="0" dirty="0" err="1">
                <a:solidFill>
                  <a:srgbClr val="333333"/>
                </a:solidFill>
                <a:effectLst/>
                <a:latin typeface="OpenSans"/>
              </a:rPr>
              <a:t>json</a:t>
            </a:r>
            <a:r>
              <a:rPr lang="en-US" b="0" i="0" dirty="0">
                <a:solidFill>
                  <a:srgbClr val="333333"/>
                </a:solidFill>
                <a:effectLst/>
                <a:latin typeface="OpenSans"/>
              </a:rPr>
              <a:t> data into a flat table. </a:t>
            </a:r>
          </a:p>
          <a:p>
            <a:pPr algn="l"/>
            <a:r>
              <a:rPr lang="en-US" b="0" i="0" dirty="0">
                <a:solidFill>
                  <a:srgbClr val="333333"/>
                </a:solidFill>
                <a:effectLst/>
                <a:latin typeface="OpenSans"/>
              </a:rPr>
              <a:t>This is what your JSON will look like in a table form. </a:t>
            </a:r>
          </a:p>
          <a:p>
            <a:pPr algn="l"/>
            <a:r>
              <a:rPr lang="en-US" b="0" i="0" dirty="0">
                <a:solidFill>
                  <a:srgbClr val="333333"/>
                </a:solidFill>
                <a:effectLst/>
                <a:latin typeface="OpenSans"/>
              </a:rPr>
              <a:t>Another popular data source for obtaining Falcon 9 Launch data is web scraping related </a:t>
            </a:r>
          </a:p>
          <a:p>
            <a:pPr algn="l"/>
            <a:r>
              <a:rPr lang="en-US" b="0" i="0" dirty="0">
                <a:solidFill>
                  <a:srgbClr val="333333"/>
                </a:solidFill>
                <a:effectLst/>
                <a:latin typeface="OpenSans"/>
              </a:rPr>
              <a:t>Wiki pages. </a:t>
            </a:r>
          </a:p>
          <a:p>
            <a:pPr algn="l"/>
            <a:r>
              <a:rPr lang="en-US" b="0" i="0" dirty="0">
                <a:solidFill>
                  <a:srgbClr val="333333"/>
                </a:solidFill>
                <a:effectLst/>
                <a:latin typeface="OpenSans"/>
              </a:rPr>
              <a:t>In this lesson, you will be using the Python </a:t>
            </a:r>
            <a:r>
              <a:rPr lang="en-US" b="0" i="0" dirty="0" err="1">
                <a:solidFill>
                  <a:srgbClr val="333333"/>
                </a:solidFill>
                <a:effectLst/>
                <a:latin typeface="OpenSans"/>
              </a:rPr>
              <a:t>BeautifulSoup</a:t>
            </a:r>
            <a:r>
              <a:rPr lang="en-US" b="0" i="0" dirty="0">
                <a:solidFill>
                  <a:srgbClr val="333333"/>
                </a:solidFill>
                <a:effectLst/>
                <a:latin typeface="OpenSans"/>
              </a:rPr>
              <a:t> package to web scrape some HTML </a:t>
            </a:r>
          </a:p>
          <a:p>
            <a:pPr algn="l"/>
            <a:r>
              <a:rPr lang="en-US" b="0" i="0" dirty="0">
                <a:solidFill>
                  <a:srgbClr val="333333"/>
                </a:solidFill>
                <a:effectLst/>
                <a:latin typeface="OpenSans"/>
              </a:rPr>
              <a:t>tables that contain valuable Falcon 9 launch records. </a:t>
            </a:r>
          </a:p>
          <a:p>
            <a:pPr algn="l"/>
            <a:r>
              <a:rPr lang="en-US" b="0" i="0" dirty="0">
                <a:solidFill>
                  <a:srgbClr val="333333"/>
                </a:solidFill>
                <a:effectLst/>
                <a:latin typeface="OpenSans"/>
              </a:rPr>
              <a:t>Then you need to parse the data from those tables and convert them into a Pandas data </a:t>
            </a:r>
          </a:p>
          <a:p>
            <a:pPr algn="l"/>
            <a:r>
              <a:rPr lang="en-US" b="0" i="0" dirty="0">
                <a:solidFill>
                  <a:srgbClr val="333333"/>
                </a:solidFill>
                <a:effectLst/>
                <a:latin typeface="OpenSans"/>
              </a:rPr>
              <a:t>frame for further visualization and analysis. </a:t>
            </a:r>
          </a:p>
          <a:p>
            <a:pPr algn="l"/>
            <a:r>
              <a:rPr lang="en-US" b="0" i="0" dirty="0">
                <a:solidFill>
                  <a:srgbClr val="333333"/>
                </a:solidFill>
                <a:effectLst/>
                <a:latin typeface="OpenSans"/>
              </a:rPr>
              <a:t>We want to transform this raw data into a clean dataset which provides meaningful data </a:t>
            </a:r>
          </a:p>
          <a:p>
            <a:pPr algn="l"/>
            <a:r>
              <a:rPr lang="en-US" b="0" i="0" dirty="0">
                <a:solidFill>
                  <a:srgbClr val="333333"/>
                </a:solidFill>
                <a:effectLst/>
                <a:latin typeface="OpenSans"/>
              </a:rPr>
              <a:t>on the situation we are trying to address: </a:t>
            </a:r>
          </a:p>
          <a:p>
            <a:pPr algn="l"/>
            <a:r>
              <a:rPr lang="en-US" b="0" i="0" dirty="0">
                <a:solidFill>
                  <a:srgbClr val="333333"/>
                </a:solidFill>
                <a:effectLst/>
                <a:latin typeface="OpenSans"/>
              </a:rPr>
              <a:t>Wrangling Data using an API, </a:t>
            </a:r>
          </a:p>
          <a:p>
            <a:pPr algn="l"/>
            <a:r>
              <a:rPr lang="en-US" b="0" i="0" dirty="0">
                <a:solidFill>
                  <a:srgbClr val="333333"/>
                </a:solidFill>
                <a:effectLst/>
                <a:latin typeface="OpenSans"/>
              </a:rPr>
              <a:t>Sampling Data, and </a:t>
            </a:r>
          </a:p>
          <a:p>
            <a:pPr algn="l"/>
            <a:r>
              <a:rPr lang="en-US" b="0" i="0" dirty="0">
                <a:solidFill>
                  <a:srgbClr val="333333"/>
                </a:solidFill>
                <a:effectLst/>
                <a:latin typeface="OpenSans"/>
              </a:rPr>
              <a:t>Dealing with Nulls. </a:t>
            </a:r>
          </a:p>
          <a:p>
            <a:pPr algn="l"/>
            <a:r>
              <a:rPr lang="en-US" b="0" i="0" dirty="0">
                <a:solidFill>
                  <a:srgbClr val="333333"/>
                </a:solidFill>
                <a:effectLst/>
                <a:latin typeface="OpenSans"/>
              </a:rPr>
              <a:t>You will notice, in some of the columns, like rocket, we have an identification number, </a:t>
            </a:r>
          </a:p>
          <a:p>
            <a:pPr algn="l"/>
            <a:r>
              <a:rPr lang="en-US" b="0" i="0" dirty="0">
                <a:solidFill>
                  <a:srgbClr val="333333"/>
                </a:solidFill>
                <a:effectLst/>
                <a:latin typeface="OpenSans"/>
              </a:rPr>
              <a:t>not actual data. </a:t>
            </a:r>
          </a:p>
          <a:p>
            <a:pPr algn="l"/>
            <a:r>
              <a:rPr lang="en-US" b="0" i="0" dirty="0">
                <a:solidFill>
                  <a:srgbClr val="333333"/>
                </a:solidFill>
                <a:effectLst/>
                <a:latin typeface="OpenSans"/>
              </a:rPr>
              <a:t>This means we will need to use the API again targeting another endpoint to gather specific </a:t>
            </a:r>
          </a:p>
          <a:p>
            <a:pPr algn="l"/>
            <a:r>
              <a:rPr lang="en-US" b="0" i="0" dirty="0">
                <a:solidFill>
                  <a:srgbClr val="333333"/>
                </a:solidFill>
                <a:effectLst/>
                <a:latin typeface="OpenSans"/>
              </a:rPr>
              <a:t>data for each ID number. </a:t>
            </a:r>
          </a:p>
          <a:p>
            <a:pPr algn="l"/>
            <a:r>
              <a:rPr lang="en-US" b="0" i="0" dirty="0">
                <a:solidFill>
                  <a:srgbClr val="333333"/>
                </a:solidFill>
                <a:effectLst/>
                <a:latin typeface="OpenSans"/>
              </a:rPr>
              <a:t>These functions are already created for you, and will use the following: </a:t>
            </a:r>
          </a:p>
          <a:p>
            <a:pPr algn="l"/>
            <a:r>
              <a:rPr lang="en-US" b="0" i="0" dirty="0">
                <a:solidFill>
                  <a:srgbClr val="333333"/>
                </a:solidFill>
                <a:effectLst/>
                <a:latin typeface="OpenSans"/>
              </a:rPr>
              <a:t>Booster, </a:t>
            </a:r>
          </a:p>
          <a:p>
            <a:pPr algn="l"/>
            <a:r>
              <a:rPr lang="en-US" b="0" i="0" dirty="0">
                <a:solidFill>
                  <a:srgbClr val="333333"/>
                </a:solidFill>
                <a:effectLst/>
                <a:latin typeface="OpenSans"/>
              </a:rPr>
              <a:t>Launchpad, </a:t>
            </a:r>
          </a:p>
          <a:p>
            <a:pPr algn="l"/>
            <a:r>
              <a:rPr lang="en-US" b="0" i="0" dirty="0">
                <a:solidFill>
                  <a:srgbClr val="333333"/>
                </a:solidFill>
                <a:effectLst/>
                <a:latin typeface="OpenSans"/>
              </a:rPr>
              <a:t>payload, and </a:t>
            </a:r>
          </a:p>
          <a:p>
            <a:pPr algn="l"/>
            <a:r>
              <a:rPr lang="en-US" b="0" i="0" dirty="0">
                <a:solidFill>
                  <a:srgbClr val="333333"/>
                </a:solidFill>
                <a:effectLst/>
                <a:latin typeface="OpenSans"/>
              </a:rPr>
              <a:t>core. </a:t>
            </a:r>
          </a:p>
          <a:p>
            <a:pPr algn="l"/>
            <a:r>
              <a:rPr lang="en-US" b="0" i="0" dirty="0">
                <a:solidFill>
                  <a:srgbClr val="333333"/>
                </a:solidFill>
                <a:effectLst/>
                <a:latin typeface="OpenSans"/>
              </a:rPr>
              <a:t>The data will be stored in lists and will be used to create our dataset. </a:t>
            </a:r>
          </a:p>
          <a:p>
            <a:pPr algn="l"/>
            <a:r>
              <a:rPr lang="en-US" b="0" i="0" dirty="0">
                <a:solidFill>
                  <a:srgbClr val="333333"/>
                </a:solidFill>
                <a:effectLst/>
                <a:latin typeface="OpenSans"/>
              </a:rPr>
              <a:t>Another issue we have is that the launch data we have includes data for the Falcon 1 booster </a:t>
            </a:r>
          </a:p>
          <a:p>
            <a:pPr algn="l"/>
            <a:r>
              <a:rPr lang="en-US" b="0" i="0" dirty="0">
                <a:solidFill>
                  <a:srgbClr val="333333"/>
                </a:solidFill>
                <a:effectLst/>
                <a:latin typeface="OpenSans"/>
              </a:rPr>
              <a:t>whereas we only want falcon 9. </a:t>
            </a:r>
          </a:p>
          <a:p>
            <a:pPr algn="l"/>
            <a:r>
              <a:rPr lang="en-US" b="0" i="0" dirty="0">
                <a:solidFill>
                  <a:srgbClr val="333333"/>
                </a:solidFill>
                <a:effectLst/>
                <a:latin typeface="OpenSans"/>
              </a:rPr>
              <a:t>In this lab, you will need to figure out how to filter/sample the data to remove Falcon </a:t>
            </a:r>
          </a:p>
          <a:p>
            <a:pPr algn="l"/>
            <a:r>
              <a:rPr lang="en-US" b="0" i="0" dirty="0">
                <a:solidFill>
                  <a:srgbClr val="333333"/>
                </a:solidFill>
                <a:effectLst/>
                <a:latin typeface="OpenSans"/>
              </a:rPr>
              <a:t>1 launches. </a:t>
            </a:r>
          </a:p>
          <a:p>
            <a:pPr algn="l"/>
            <a:r>
              <a:rPr lang="en-US" b="0" i="0" dirty="0">
                <a:solidFill>
                  <a:srgbClr val="333333"/>
                </a:solidFill>
                <a:effectLst/>
                <a:latin typeface="OpenSans"/>
              </a:rPr>
              <a:t>Finally, not all gathered data is perfect. </a:t>
            </a:r>
          </a:p>
          <a:p>
            <a:pPr algn="l"/>
            <a:r>
              <a:rPr lang="en-US" b="0" i="0" dirty="0">
                <a:solidFill>
                  <a:srgbClr val="333333"/>
                </a:solidFill>
                <a:effectLst/>
                <a:latin typeface="OpenSans"/>
              </a:rPr>
              <a:t>We may end up with data that contains NULL values. </a:t>
            </a:r>
          </a:p>
          <a:p>
            <a:pPr algn="l"/>
            <a:r>
              <a:rPr lang="en-US" b="0" i="0" dirty="0">
                <a:solidFill>
                  <a:srgbClr val="333333"/>
                </a:solidFill>
                <a:effectLst/>
                <a:latin typeface="OpenSans"/>
              </a:rPr>
              <a:t>We must sometimes deal with these null values in order to make the dataset viable for analysis. </a:t>
            </a:r>
          </a:p>
          <a:p>
            <a:pPr algn="l"/>
            <a:r>
              <a:rPr lang="en-US" b="0" i="0" dirty="0">
                <a:solidFill>
                  <a:srgbClr val="333333"/>
                </a:solidFill>
                <a:effectLst/>
                <a:latin typeface="OpenSans"/>
              </a:rPr>
              <a:t>In this case, we will deal with the NULL values inside the </a:t>
            </a:r>
            <a:r>
              <a:rPr lang="en-US" b="0" i="0" dirty="0" err="1">
                <a:solidFill>
                  <a:srgbClr val="333333"/>
                </a:solidFill>
                <a:effectLst/>
                <a:latin typeface="OpenSans"/>
              </a:rPr>
              <a:t>PayloadMass</a:t>
            </a:r>
            <a:r>
              <a:rPr lang="en-US" b="0" i="0" dirty="0">
                <a:solidFill>
                  <a:srgbClr val="333333"/>
                </a:solidFill>
                <a:effectLst/>
                <a:latin typeface="OpenSans"/>
              </a:rPr>
              <a:t>. </a:t>
            </a:r>
          </a:p>
          <a:p>
            <a:pPr algn="l"/>
            <a:r>
              <a:rPr lang="en-US" b="0" i="0" dirty="0">
                <a:solidFill>
                  <a:srgbClr val="333333"/>
                </a:solidFill>
                <a:effectLst/>
                <a:latin typeface="OpenSans"/>
              </a:rPr>
              <a:t>In this lab, you must figure out a way to calculate the mean of the </a:t>
            </a:r>
            <a:r>
              <a:rPr lang="en-US" b="0" i="0" dirty="0" err="1">
                <a:solidFill>
                  <a:srgbClr val="333333"/>
                </a:solidFill>
                <a:effectLst/>
                <a:latin typeface="OpenSans"/>
              </a:rPr>
              <a:t>PayloadMass</a:t>
            </a:r>
            <a:r>
              <a:rPr lang="en-US" b="0" i="0" dirty="0">
                <a:solidFill>
                  <a:srgbClr val="333333"/>
                </a:solidFill>
                <a:effectLst/>
                <a:latin typeface="OpenSans"/>
              </a:rPr>
              <a:t> data </a:t>
            </a:r>
          </a:p>
          <a:p>
            <a:pPr algn="l"/>
            <a:r>
              <a:rPr lang="en-US" b="0" i="0" dirty="0">
                <a:solidFill>
                  <a:srgbClr val="333333"/>
                </a:solidFill>
                <a:effectLst/>
                <a:latin typeface="OpenSans"/>
              </a:rPr>
              <a:t>and then replace the null values in </a:t>
            </a:r>
            <a:r>
              <a:rPr lang="en-US" b="0" i="0" dirty="0" err="1">
                <a:solidFill>
                  <a:srgbClr val="333333"/>
                </a:solidFill>
                <a:effectLst/>
                <a:latin typeface="OpenSans"/>
              </a:rPr>
              <a:t>PayloadMass</a:t>
            </a:r>
            <a:r>
              <a:rPr lang="en-US" b="0" i="0" dirty="0">
                <a:solidFill>
                  <a:srgbClr val="333333"/>
                </a:solidFill>
                <a:effectLst/>
                <a:latin typeface="OpenSans"/>
              </a:rPr>
              <a:t> with the mean. </a:t>
            </a:r>
          </a:p>
          <a:p>
            <a:pPr algn="l"/>
            <a:r>
              <a:rPr lang="en-US" b="0" i="0" dirty="0">
                <a:solidFill>
                  <a:srgbClr val="333333"/>
                </a:solidFill>
                <a:effectLst/>
                <a:latin typeface="OpenSans"/>
              </a:rPr>
              <a:t>We will leave the column </a:t>
            </a:r>
            <a:r>
              <a:rPr lang="en-US" b="0" i="0" dirty="0" err="1">
                <a:solidFill>
                  <a:srgbClr val="333333"/>
                </a:solidFill>
                <a:effectLst/>
                <a:latin typeface="OpenSans"/>
              </a:rPr>
              <a:t>LandingPad</a:t>
            </a:r>
            <a:r>
              <a:rPr lang="en-US" b="0" i="0" dirty="0">
                <a:solidFill>
                  <a:srgbClr val="333333"/>
                </a:solidFill>
                <a:effectLst/>
                <a:latin typeface="OpenSans"/>
              </a:rPr>
              <a:t> with NULL values, as it is represented when a landing </a:t>
            </a:r>
          </a:p>
          <a:p>
            <a:pPr algn="l"/>
            <a:r>
              <a:rPr lang="en-US" b="0" i="0" dirty="0">
                <a:solidFill>
                  <a:srgbClr val="333333"/>
                </a:solidFill>
                <a:effectLst/>
                <a:latin typeface="OpenSans"/>
              </a:rPr>
              <a:t>pad is not used. </a:t>
            </a:r>
          </a:p>
          <a:p>
            <a:pPr algn="l"/>
            <a:r>
              <a:rPr lang="en-US" b="0" i="0" dirty="0">
                <a:solidFill>
                  <a:srgbClr val="333333"/>
                </a:solidFill>
                <a:effectLst/>
                <a:latin typeface="OpenSans"/>
              </a:rPr>
              <a:t>This will be dealt with using one hot encoding later on.</a:t>
            </a:r>
          </a:p>
          <a:p>
            <a:endParaRPr lang="en-US" dirty="0"/>
          </a:p>
        </p:txBody>
      </p:sp>
      <p:sp>
        <p:nvSpPr>
          <p:cNvPr id="4" name="Slide Number Placeholder 3"/>
          <p:cNvSpPr>
            <a:spLocks noGrp="1"/>
          </p:cNvSpPr>
          <p:nvPr>
            <p:ph type="sldNum" sz="quarter" idx="5"/>
          </p:nvPr>
        </p:nvSpPr>
        <p:spPr/>
        <p:txBody>
          <a:bodyPr/>
          <a:lstStyle/>
          <a:p>
            <a:fld id="{EEBDA0E2-FEBD-4B65-8F16-724CF984F377}" type="slidenum">
              <a:rPr lang="en-US" smtClean="0"/>
              <a:t>7</a:t>
            </a:fld>
            <a:endParaRPr lang="en-US"/>
          </a:p>
        </p:txBody>
      </p:sp>
    </p:spTree>
    <p:extLst>
      <p:ext uri="{BB962C8B-B14F-4D97-AF65-F5344CB8AC3E}">
        <p14:creationId xmlns:p14="http://schemas.microsoft.com/office/powerpoint/2010/main" val="134668439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https://github.com/laurahc55/dataScienceCapstone/blob/main/1-Spacex-Data_collection_API.ipynb</a:t>
            </a:r>
          </a:p>
        </p:txBody>
      </p:sp>
      <p:sp>
        <p:nvSpPr>
          <p:cNvPr id="4" name="Slide Number Placeholder 3"/>
          <p:cNvSpPr>
            <a:spLocks noGrp="1"/>
          </p:cNvSpPr>
          <p:nvPr>
            <p:ph type="sldNum" sz="quarter" idx="5"/>
          </p:nvPr>
        </p:nvSpPr>
        <p:spPr/>
        <p:txBody>
          <a:bodyPr/>
          <a:lstStyle/>
          <a:p>
            <a:fld id="{EEBDA0E2-FEBD-4B65-8F16-724CF984F377}" type="slidenum">
              <a:rPr lang="en-US" smtClean="0"/>
              <a:t>8</a:t>
            </a:fld>
            <a:endParaRPr lang="en-US"/>
          </a:p>
        </p:txBody>
      </p:sp>
    </p:spTree>
    <p:extLst>
      <p:ext uri="{BB962C8B-B14F-4D97-AF65-F5344CB8AC3E}">
        <p14:creationId xmlns:p14="http://schemas.microsoft.com/office/powerpoint/2010/main" val="2614429446"/>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https://github.com/laurahc55/dataScienceCapstone/blob/main/3-Webscraping.ipynb</a:t>
            </a:r>
          </a:p>
        </p:txBody>
      </p:sp>
      <p:sp>
        <p:nvSpPr>
          <p:cNvPr id="4" name="Slide Number Placeholder 3"/>
          <p:cNvSpPr>
            <a:spLocks noGrp="1"/>
          </p:cNvSpPr>
          <p:nvPr>
            <p:ph type="sldNum" sz="quarter" idx="5"/>
          </p:nvPr>
        </p:nvSpPr>
        <p:spPr/>
        <p:txBody>
          <a:bodyPr/>
          <a:lstStyle/>
          <a:p>
            <a:fld id="{EEBDA0E2-FEBD-4B65-8F16-724CF984F377}" type="slidenum">
              <a:rPr lang="en-US" smtClean="0"/>
              <a:t>9</a:t>
            </a:fld>
            <a:endParaRPr lang="en-US"/>
          </a:p>
        </p:txBody>
      </p:sp>
    </p:spTree>
    <p:extLst>
      <p:ext uri="{BB962C8B-B14F-4D97-AF65-F5344CB8AC3E}">
        <p14:creationId xmlns:p14="http://schemas.microsoft.com/office/powerpoint/2010/main" val="114769548"/>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https://github.com/laurahc55/dataScienceCapstone/blob/main/3-Spacex-Data_wrangling.ipynb</a:t>
            </a:r>
          </a:p>
        </p:txBody>
      </p:sp>
      <p:sp>
        <p:nvSpPr>
          <p:cNvPr id="4" name="Slide Number Placeholder 3"/>
          <p:cNvSpPr>
            <a:spLocks noGrp="1"/>
          </p:cNvSpPr>
          <p:nvPr>
            <p:ph type="sldNum" sz="quarter" idx="5"/>
          </p:nvPr>
        </p:nvSpPr>
        <p:spPr/>
        <p:txBody>
          <a:bodyPr/>
          <a:lstStyle/>
          <a:p>
            <a:fld id="{EEBDA0E2-FEBD-4B65-8F16-724CF984F377}" type="slidenum">
              <a:rPr lang="en-US" smtClean="0"/>
              <a:t>10</a:t>
            </a:fld>
            <a:endParaRPr lang="en-US"/>
          </a:p>
        </p:txBody>
      </p:sp>
    </p:spTree>
    <p:extLst>
      <p:ext uri="{BB962C8B-B14F-4D97-AF65-F5344CB8AC3E}">
        <p14:creationId xmlns:p14="http://schemas.microsoft.com/office/powerpoint/2010/main" val="1216050565"/>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r>
              <a:rPr lang="en-US" dirty="0"/>
              <a:t>https://github.com/laurahc55/dataScienceCapstone/blob/main/4-Explorator_data_analysis-Data_visualization.ipynb</a:t>
            </a:r>
          </a:p>
        </p:txBody>
      </p:sp>
      <p:sp>
        <p:nvSpPr>
          <p:cNvPr id="4" name="Slide Number Placeholder 3"/>
          <p:cNvSpPr>
            <a:spLocks noGrp="1"/>
          </p:cNvSpPr>
          <p:nvPr>
            <p:ph type="sldNum" sz="quarter" idx="5"/>
          </p:nvPr>
        </p:nvSpPr>
        <p:spPr/>
        <p:txBody>
          <a:bodyPr/>
          <a:lstStyle/>
          <a:p>
            <a:fld id="{EEBDA0E2-FEBD-4B65-8F16-724CF984F377}" type="slidenum">
              <a:rPr lang="en-US" smtClean="0"/>
              <a:t>11</a:t>
            </a:fld>
            <a:endParaRPr lang="en-US"/>
          </a:p>
        </p:txBody>
      </p:sp>
    </p:spTree>
    <p:extLst>
      <p:ext uri="{BB962C8B-B14F-4D97-AF65-F5344CB8AC3E}">
        <p14:creationId xmlns:p14="http://schemas.microsoft.com/office/powerpoint/2010/main" val="217932320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indent="0">
              <a:buNone/>
            </a:pPr>
            <a:endParaRPr lang="en-US"/>
          </a:p>
        </p:txBody>
      </p:sp>
      <p:sp>
        <p:nvSpPr>
          <p:cNvPr id="4" name="Slide Number Placeholder 3"/>
          <p:cNvSpPr>
            <a:spLocks noGrp="1"/>
          </p:cNvSpPr>
          <p:nvPr>
            <p:ph type="sldNum" sz="quarter" idx="5"/>
          </p:nvPr>
        </p:nvSpPr>
        <p:spPr/>
        <p:txBody>
          <a:bodyPr/>
          <a:lstStyle/>
          <a:p>
            <a:fld id="{EEBDA0E2-FEBD-4B65-8F16-724CF984F377}" type="slidenum">
              <a:rPr lang="en-US" smtClean="0"/>
              <a:t>16</a:t>
            </a:fld>
            <a:endParaRPr lang="en-US"/>
          </a:p>
        </p:txBody>
      </p:sp>
    </p:spTree>
    <p:extLst>
      <p:ext uri="{BB962C8B-B14F-4D97-AF65-F5344CB8AC3E}">
        <p14:creationId xmlns:p14="http://schemas.microsoft.com/office/powerpoint/2010/main" val="3924966592"/>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preserve="1" userDrawn="1">
  <p:cSld name="Title Slide">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92FDF747-B622-7F48-9215-C3A606BDEB98}"/>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372729463"/>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E8DDD383-EB92-5540-96BB-199B7760EF4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FE9FED7B-4DA5-4346-B7E2-D18782430F68}"/>
              </a:ext>
            </a:extLst>
          </p:cNvPr>
          <p:cNvSpPr>
            <a:spLocks noGrp="1"/>
          </p:cNvSpPr>
          <p:nvPr>
            <p:ph type="body" orient="vert" idx="1"/>
          </p:nvPr>
        </p:nvSpPr>
        <p:spPr>
          <a:xfrm>
            <a:off x="838200" y="1825625"/>
            <a:ext cx="10515600" cy="43513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6E2B5F2C-52A9-3047-A473-9FFC051518A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11/25/2024</a:t>
            </a:fld>
            <a:endParaRPr lang="en-US"/>
          </a:p>
        </p:txBody>
      </p:sp>
      <p:sp>
        <p:nvSpPr>
          <p:cNvPr id="5" name="Footer Placeholder 4">
            <a:extLst>
              <a:ext uri="{FF2B5EF4-FFF2-40B4-BE49-F238E27FC236}">
                <a16:creationId xmlns:a16="http://schemas.microsoft.com/office/drawing/2014/main" id="{DAC041C9-0677-664D-B2BB-69B0A6A7093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E0B34EA4-D670-2C41-9EF4-392023D22E4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748549395"/>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BD05DB93-A58E-714C-BD6E-76F1D21AEA05}"/>
              </a:ext>
            </a:extLst>
          </p:cNvPr>
          <p:cNvSpPr>
            <a:spLocks noGrp="1"/>
          </p:cNvSpPr>
          <p:nvPr>
            <p:ph type="title" orient="vert"/>
          </p:nvPr>
        </p:nvSpPr>
        <p:spPr>
          <a:xfrm>
            <a:off x="8724900" y="365125"/>
            <a:ext cx="2628900" cy="5811838"/>
          </a:xfrm>
          <a:prstGeom prst="rect">
            <a:avLst/>
          </a:prstGeo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9DF83819-F149-7645-A0DD-B53DD9D84837}"/>
              </a:ext>
            </a:extLst>
          </p:cNvPr>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DFB065F-A67E-EF4E-A12F-EB30F584E490}"/>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11/25/2024</a:t>
            </a:fld>
            <a:endParaRPr lang="en-US"/>
          </a:p>
        </p:txBody>
      </p:sp>
      <p:sp>
        <p:nvSpPr>
          <p:cNvPr id="5" name="Footer Placeholder 4">
            <a:extLst>
              <a:ext uri="{FF2B5EF4-FFF2-40B4-BE49-F238E27FC236}">
                <a16:creationId xmlns:a16="http://schemas.microsoft.com/office/drawing/2014/main" id="{356E9D5F-8CC5-8740-9426-35E9D812FC6B}"/>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DBB1DE0B-93CB-5C41-B581-C00D0F9F7CC2}"/>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85729460"/>
      </p:ext>
    </p:extLst>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showMasterSp="0">
  <p:cSld name="1_Blank">
    <p:spTree>
      <p:nvGrpSpPr>
        <p:cNvPr id="1" name=""/>
        <p:cNvGrpSpPr/>
        <p:nvPr/>
      </p:nvGrpSpPr>
      <p:grpSpPr>
        <a:xfrm>
          <a:off x="0" y="0"/>
          <a:ext cx="0" cy="0"/>
          <a:chOff x="0" y="0"/>
          <a:chExt cx="0" cy="0"/>
        </a:xfrm>
      </p:grpSpPr>
      <p:sp>
        <p:nvSpPr>
          <p:cNvPr id="9" name="Title 1"/>
          <p:cNvSpPr>
            <a:spLocks noGrp="1"/>
          </p:cNvSpPr>
          <p:nvPr>
            <p:ph type="ctrTitle"/>
          </p:nvPr>
        </p:nvSpPr>
        <p:spPr>
          <a:xfrm>
            <a:off x="1524000" y="1122363"/>
            <a:ext cx="9144000" cy="2387600"/>
          </a:xfrm>
          <a:prstGeom prst="rect">
            <a:avLst/>
          </a:prstGeom>
        </p:spPr>
        <p:txBody>
          <a:bodyPr anchor="b">
            <a:normAutofit/>
          </a:bodyPr>
          <a:lstStyle>
            <a:lvl1pPr algn="ctr">
              <a:defRPr sz="48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a:t>Click to edit Master title style</a:t>
            </a:r>
          </a:p>
        </p:txBody>
      </p:sp>
      <p:sp>
        <p:nvSpPr>
          <p:cNvPr id="2" name="Footer Placeholder 1">
            <a:extLst>
              <a:ext uri="{FF2B5EF4-FFF2-40B4-BE49-F238E27FC236}">
                <a16:creationId xmlns:a16="http://schemas.microsoft.com/office/drawing/2014/main" id="{FD30FDD2-E0CC-3E4C-A49E-91BE8BE0367F}"/>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1038078290"/>
      </p:ext>
    </p:extLst>
  </p:cSld>
  <p:clrMapOvr>
    <a:masterClrMapping/>
  </p:clrMapOvr>
  <p:transition spd="slow">
    <p:push dir="u"/>
  </p:transition>
</p:sldLayout>
</file>

<file path=ppt/slideLayouts/slideLayout13.xml><?xml version="1.0" encoding="utf-8"?>
<p:sldLayout xmlns:a="http://schemas.openxmlformats.org/drawingml/2006/main" xmlns:r="http://schemas.openxmlformats.org/officeDocument/2006/relationships" xmlns:p="http://schemas.openxmlformats.org/presentationml/2006/main" userDrawn="1">
  <p:cSld name="1_Vertical Title and Text">
    <p:spTree>
      <p:nvGrpSpPr>
        <p:cNvPr id="1" name=""/>
        <p:cNvGrpSpPr/>
        <p:nvPr/>
      </p:nvGrpSpPr>
      <p:grpSpPr>
        <a:xfrm>
          <a:off x="0" y="0"/>
          <a:ext cx="0" cy="0"/>
          <a:chOff x="0" y="0"/>
          <a:chExt cx="0" cy="0"/>
        </a:xfrm>
      </p:grpSpPr>
      <p:sp>
        <p:nvSpPr>
          <p:cNvPr id="3" name="Vertical Text Placeholder 2"/>
          <p:cNvSpPr>
            <a:spLocks noGrp="1"/>
          </p:cNvSpPr>
          <p:nvPr>
            <p:ph type="body" orient="vert" idx="1"/>
          </p:nvPr>
        </p:nvSpPr>
        <p:spPr>
          <a:xfrm>
            <a:off x="838200" y="365125"/>
            <a:ext cx="7734300" cy="5811838"/>
          </a:xfrm>
          <a:prstGeom prst="rect">
            <a:avLst/>
          </a:prstGeo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Footer Placeholder 3">
            <a:extLst>
              <a:ext uri="{FF2B5EF4-FFF2-40B4-BE49-F238E27FC236}">
                <a16:creationId xmlns:a16="http://schemas.microsoft.com/office/drawing/2014/main" id="{AA119083-F06C-6F4F-9852-321B8C953CC2}"/>
              </a:ext>
            </a:extLst>
          </p:cNvPr>
          <p:cNvSpPr>
            <a:spLocks noGrp="1"/>
          </p:cNvSpPr>
          <p:nvPr>
            <p:ph type="ftr" sz="quarter" idx="10"/>
          </p:nvPr>
        </p:nvSpPr>
        <p:spPr>
          <a:xfrm>
            <a:off x="4038600" y="6356350"/>
            <a:ext cx="4114800" cy="365125"/>
          </a:xfrm>
          <a:prstGeom prst="rect">
            <a:avLst/>
          </a:prstGeom>
        </p:spPr>
        <p:txBody>
          <a:bodyPr/>
          <a:lstStyle/>
          <a:p>
            <a:endParaRPr lang="en-US"/>
          </a:p>
        </p:txBody>
      </p:sp>
    </p:spTree>
    <p:extLst>
      <p:ext uri="{BB962C8B-B14F-4D97-AF65-F5344CB8AC3E}">
        <p14:creationId xmlns:p14="http://schemas.microsoft.com/office/powerpoint/2010/main" val="976210309"/>
      </p:ext>
    </p:extLst>
  </p:cSld>
  <p:clrMapOvr>
    <a:masterClrMapping/>
  </p:clrMapOvr>
  <p:transition spd="slow">
    <p:push dir="u"/>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CCCE525-4063-4C4F-8334-FBA02DB6937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CB14EC97-9D34-BE48-9367-02F3BA14827A}"/>
              </a:ext>
            </a:extLst>
          </p:cNvPr>
          <p:cNvSpPr>
            <a:spLocks noGrp="1"/>
          </p:cNvSpPr>
          <p:nvPr>
            <p:ph idx="1"/>
          </p:nvPr>
        </p:nvSpPr>
        <p:spPr>
          <a:xfrm>
            <a:off x="838200" y="1825625"/>
            <a:ext cx="10515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EBB8E19-FEF2-7A4B-8575-5AFEB134BC5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11/25/2024</a:t>
            </a:fld>
            <a:endParaRPr lang="en-US"/>
          </a:p>
        </p:txBody>
      </p:sp>
      <p:sp>
        <p:nvSpPr>
          <p:cNvPr id="5" name="Footer Placeholder 4">
            <a:extLst>
              <a:ext uri="{FF2B5EF4-FFF2-40B4-BE49-F238E27FC236}">
                <a16:creationId xmlns:a16="http://schemas.microsoft.com/office/drawing/2014/main" id="{513A4E28-3138-784C-8CBB-8586D8EE0307}"/>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BFB07D0F-3645-6B43-9AD7-762199572C65}"/>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669837194"/>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B63CE8-FC8A-B648-971E-6DC96997A7A7}"/>
              </a:ext>
            </a:extLst>
          </p:cNvPr>
          <p:cNvSpPr>
            <a:spLocks noGrp="1"/>
          </p:cNvSpPr>
          <p:nvPr>
            <p:ph type="title"/>
          </p:nvPr>
        </p:nvSpPr>
        <p:spPr>
          <a:xfrm>
            <a:off x="831850" y="1709738"/>
            <a:ext cx="10515600" cy="2852737"/>
          </a:xfrm>
          <a:prstGeom prst="rect">
            <a:avLst/>
          </a:prstGeo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8C634958-58AE-3F4E-8C00-440B25A937A7}"/>
              </a:ext>
            </a:extLst>
          </p:cNvPr>
          <p:cNvSpPr>
            <a:spLocks noGrp="1"/>
          </p:cNvSpPr>
          <p:nvPr>
            <p:ph type="body" idx="1"/>
          </p:nvPr>
        </p:nvSpPr>
        <p:spPr>
          <a:xfrm>
            <a:off x="831850" y="4589463"/>
            <a:ext cx="10515600" cy="1500187"/>
          </a:xfrm>
          <a:prstGeom prst="rect">
            <a:avLst/>
          </a:prstGeo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B5872462-6007-A64A-86E6-F5ED46C87269}"/>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11/25/2024</a:t>
            </a:fld>
            <a:endParaRPr lang="en-US"/>
          </a:p>
        </p:txBody>
      </p:sp>
      <p:sp>
        <p:nvSpPr>
          <p:cNvPr id="5" name="Footer Placeholder 4">
            <a:extLst>
              <a:ext uri="{FF2B5EF4-FFF2-40B4-BE49-F238E27FC236}">
                <a16:creationId xmlns:a16="http://schemas.microsoft.com/office/drawing/2014/main" id="{99D379FD-EE00-8243-9FA5-BC4C116FAB7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6" name="Slide Number Placeholder 5">
            <a:extLst>
              <a:ext uri="{FF2B5EF4-FFF2-40B4-BE49-F238E27FC236}">
                <a16:creationId xmlns:a16="http://schemas.microsoft.com/office/drawing/2014/main" id="{1E72C754-6A4A-424A-B972-C341147C4E0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983851441"/>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0EB8FC9-14F0-064F-BEB7-9DA0B582216D}"/>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Content Placeholder 2">
            <a:extLst>
              <a:ext uri="{FF2B5EF4-FFF2-40B4-BE49-F238E27FC236}">
                <a16:creationId xmlns:a16="http://schemas.microsoft.com/office/drawing/2014/main" id="{9F565333-3885-5246-9997-584B944334CC}"/>
              </a:ext>
            </a:extLst>
          </p:cNvPr>
          <p:cNvSpPr>
            <a:spLocks noGrp="1"/>
          </p:cNvSpPr>
          <p:nvPr>
            <p:ph sz="half" idx="1"/>
          </p:nvPr>
        </p:nvSpPr>
        <p:spPr>
          <a:xfrm>
            <a:off x="838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32A3D495-0AB7-4245-BD03-FEF725EE8B32}"/>
              </a:ext>
            </a:extLst>
          </p:cNvPr>
          <p:cNvSpPr>
            <a:spLocks noGrp="1"/>
          </p:cNvSpPr>
          <p:nvPr>
            <p:ph sz="half" idx="2"/>
          </p:nvPr>
        </p:nvSpPr>
        <p:spPr>
          <a:xfrm>
            <a:off x="6172200" y="1825625"/>
            <a:ext cx="5181600" cy="435133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F7A3532B-22A8-4948-8614-690AB67FC7F6}"/>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11/25/2024</a:t>
            </a:fld>
            <a:endParaRPr lang="en-US"/>
          </a:p>
        </p:txBody>
      </p:sp>
      <p:sp>
        <p:nvSpPr>
          <p:cNvPr id="6" name="Footer Placeholder 5">
            <a:extLst>
              <a:ext uri="{FF2B5EF4-FFF2-40B4-BE49-F238E27FC236}">
                <a16:creationId xmlns:a16="http://schemas.microsoft.com/office/drawing/2014/main" id="{BE45A5D6-868E-4849-A5DA-84702CEDFE8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7D682E35-43FC-E946-AA84-7E00546A24B6}"/>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45983055"/>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6E14121-1457-7D45-BFFD-BECD6649741B}"/>
              </a:ext>
            </a:extLst>
          </p:cNvPr>
          <p:cNvSpPr>
            <a:spLocks noGrp="1"/>
          </p:cNvSpPr>
          <p:nvPr>
            <p:ph type="title"/>
          </p:nvPr>
        </p:nvSpPr>
        <p:spPr>
          <a:xfrm>
            <a:off x="839788" y="365125"/>
            <a:ext cx="10515600" cy="1325563"/>
          </a:xfrm>
          <a:prstGeom prst="rect">
            <a:avLst/>
          </a:prstGeom>
        </p:spPr>
        <p:txBody>
          <a:bodyPr/>
          <a:lstStyle/>
          <a:p>
            <a:r>
              <a:rPr lang="en-US"/>
              <a:t>Click to edit Master title style</a:t>
            </a:r>
          </a:p>
        </p:txBody>
      </p:sp>
      <p:sp>
        <p:nvSpPr>
          <p:cNvPr id="3" name="Text Placeholder 2">
            <a:extLst>
              <a:ext uri="{FF2B5EF4-FFF2-40B4-BE49-F238E27FC236}">
                <a16:creationId xmlns:a16="http://schemas.microsoft.com/office/drawing/2014/main" id="{6CE09A76-C125-0945-BCD8-FF2A0498A56E}"/>
              </a:ext>
            </a:extLst>
          </p:cNvPr>
          <p:cNvSpPr>
            <a:spLocks noGrp="1"/>
          </p:cNvSpPr>
          <p:nvPr>
            <p:ph type="body" idx="1"/>
          </p:nvPr>
        </p:nvSpPr>
        <p:spPr>
          <a:xfrm>
            <a:off x="839788" y="1681163"/>
            <a:ext cx="5157787"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65B142CC-BC3F-664E-A6C2-3854B8D4E8C7}"/>
              </a:ext>
            </a:extLst>
          </p:cNvPr>
          <p:cNvSpPr>
            <a:spLocks noGrp="1"/>
          </p:cNvSpPr>
          <p:nvPr>
            <p:ph sz="half" idx="2"/>
          </p:nvPr>
        </p:nvSpPr>
        <p:spPr>
          <a:xfrm>
            <a:off x="839788" y="2505075"/>
            <a:ext cx="5157787"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D2FA8D54-9ED9-E345-B69E-FF5D485B134B}"/>
              </a:ext>
            </a:extLst>
          </p:cNvPr>
          <p:cNvSpPr>
            <a:spLocks noGrp="1"/>
          </p:cNvSpPr>
          <p:nvPr>
            <p:ph type="body" sz="quarter" idx="3"/>
          </p:nvPr>
        </p:nvSpPr>
        <p:spPr>
          <a:xfrm>
            <a:off x="6172200" y="1681163"/>
            <a:ext cx="5183188" cy="823912"/>
          </a:xfrm>
          <a:prstGeom prst="rect">
            <a:avLst/>
          </a:prstGeo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009B295F-F3C2-5646-A5F3-194FE6EFEB29}"/>
              </a:ext>
            </a:extLst>
          </p:cNvPr>
          <p:cNvSpPr>
            <a:spLocks noGrp="1"/>
          </p:cNvSpPr>
          <p:nvPr>
            <p:ph sz="quarter" idx="4"/>
          </p:nvPr>
        </p:nvSpPr>
        <p:spPr>
          <a:xfrm>
            <a:off x="6172200" y="2505075"/>
            <a:ext cx="5183188" cy="3684588"/>
          </a:xfrm>
          <a:prstGeom prst="rect">
            <a:avLst/>
          </a:prstGeo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00516157-5FC9-E841-A6FC-14EBCFDEC672}"/>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11/25/2024</a:t>
            </a:fld>
            <a:endParaRPr lang="en-US"/>
          </a:p>
        </p:txBody>
      </p:sp>
      <p:sp>
        <p:nvSpPr>
          <p:cNvPr id="8" name="Footer Placeholder 7">
            <a:extLst>
              <a:ext uri="{FF2B5EF4-FFF2-40B4-BE49-F238E27FC236}">
                <a16:creationId xmlns:a16="http://schemas.microsoft.com/office/drawing/2014/main" id="{3544E072-D5B7-D647-82C0-40BEAE857D43}"/>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9" name="Slide Number Placeholder 8">
            <a:extLst>
              <a:ext uri="{FF2B5EF4-FFF2-40B4-BE49-F238E27FC236}">
                <a16:creationId xmlns:a16="http://schemas.microsoft.com/office/drawing/2014/main" id="{47A73D6E-2A82-7344-BB8C-513E6DA4E143}"/>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472103278"/>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6099B4CE-9E7B-564C-A6C3-DCABF996FBD2}"/>
              </a:ext>
            </a:extLst>
          </p:cNvPr>
          <p:cNvSpPr>
            <a:spLocks noGrp="1"/>
          </p:cNvSpPr>
          <p:nvPr>
            <p:ph type="title"/>
          </p:nvPr>
        </p:nvSpPr>
        <p:spPr>
          <a:xfrm>
            <a:off x="838200" y="365125"/>
            <a:ext cx="10515600" cy="1325563"/>
          </a:xfrm>
          <a:prstGeom prst="rect">
            <a:avLst/>
          </a:prstGeom>
        </p:spPr>
        <p:txBody>
          <a:bodyPr/>
          <a:lstStyle/>
          <a:p>
            <a:r>
              <a:rPr lang="en-US"/>
              <a:t>Click to edit Master title style</a:t>
            </a:r>
          </a:p>
        </p:txBody>
      </p:sp>
      <p:sp>
        <p:nvSpPr>
          <p:cNvPr id="3" name="Date Placeholder 2">
            <a:extLst>
              <a:ext uri="{FF2B5EF4-FFF2-40B4-BE49-F238E27FC236}">
                <a16:creationId xmlns:a16="http://schemas.microsoft.com/office/drawing/2014/main" id="{4CF8A31D-92A5-DF47-9C3A-9F9C1CF8FC6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11/25/2024</a:t>
            </a:fld>
            <a:endParaRPr lang="en-US"/>
          </a:p>
        </p:txBody>
      </p:sp>
      <p:sp>
        <p:nvSpPr>
          <p:cNvPr id="4" name="Footer Placeholder 3">
            <a:extLst>
              <a:ext uri="{FF2B5EF4-FFF2-40B4-BE49-F238E27FC236}">
                <a16:creationId xmlns:a16="http://schemas.microsoft.com/office/drawing/2014/main" id="{FFE7EADA-8BC4-974C-BBA1-7390F15FD5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5" name="Slide Number Placeholder 4">
            <a:extLst>
              <a:ext uri="{FF2B5EF4-FFF2-40B4-BE49-F238E27FC236}">
                <a16:creationId xmlns:a16="http://schemas.microsoft.com/office/drawing/2014/main" id="{E89EC0A8-C281-FF40-A774-EAF6089BB00F}"/>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2428588003"/>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FF027EBC-C9EC-5844-B3BF-5151B2F70EA4}"/>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11/25/2024</a:t>
            </a:fld>
            <a:endParaRPr lang="en-US"/>
          </a:p>
        </p:txBody>
      </p:sp>
      <p:sp>
        <p:nvSpPr>
          <p:cNvPr id="3" name="Footer Placeholder 2">
            <a:extLst>
              <a:ext uri="{FF2B5EF4-FFF2-40B4-BE49-F238E27FC236}">
                <a16:creationId xmlns:a16="http://schemas.microsoft.com/office/drawing/2014/main" id="{A9F664BF-C7CE-DC46-9D6D-A9335EE9D8B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4" name="Slide Number Placeholder 3">
            <a:extLst>
              <a:ext uri="{FF2B5EF4-FFF2-40B4-BE49-F238E27FC236}">
                <a16:creationId xmlns:a16="http://schemas.microsoft.com/office/drawing/2014/main" id="{6A1AAD4E-B732-E349-8793-C20A3D6B70AE}"/>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1418628806"/>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E73A651-FEEA-2140-82D8-9C06A36F929A}"/>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04D2DAEA-C881-354D-A17E-2A95857F0CA4}"/>
              </a:ext>
            </a:extLst>
          </p:cNvPr>
          <p:cNvSpPr>
            <a:spLocks noGrp="1"/>
          </p:cNvSpPr>
          <p:nvPr>
            <p:ph idx="1"/>
          </p:nvPr>
        </p:nvSpPr>
        <p:spPr>
          <a:xfrm>
            <a:off x="5183188" y="987425"/>
            <a:ext cx="6172200" cy="4873625"/>
          </a:xfrm>
          <a:prstGeom prst="rect">
            <a:avLst/>
          </a:prstGeo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802148C2-62EB-B446-BB7C-69F5E480649F}"/>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114D069-D155-9141-9045-DB41904753A7}"/>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11/25/2024</a:t>
            </a:fld>
            <a:endParaRPr lang="en-US"/>
          </a:p>
        </p:txBody>
      </p:sp>
      <p:sp>
        <p:nvSpPr>
          <p:cNvPr id="6" name="Footer Placeholder 5">
            <a:extLst>
              <a:ext uri="{FF2B5EF4-FFF2-40B4-BE49-F238E27FC236}">
                <a16:creationId xmlns:a16="http://schemas.microsoft.com/office/drawing/2014/main" id="{2C0EE34C-EABB-6848-A341-7CA0C2937980}"/>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C0C04AAD-C125-DD44-8102-9F28820805FD}"/>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412635194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8BD611A-FFDF-C848-A433-C5B125C402E0}"/>
              </a:ext>
            </a:extLst>
          </p:cNvPr>
          <p:cNvSpPr>
            <a:spLocks noGrp="1"/>
          </p:cNvSpPr>
          <p:nvPr>
            <p:ph type="title"/>
          </p:nvPr>
        </p:nvSpPr>
        <p:spPr>
          <a:xfrm>
            <a:off x="839788" y="457200"/>
            <a:ext cx="3932237" cy="1600200"/>
          </a:xfrm>
          <a:prstGeom prst="rect">
            <a:avLst/>
          </a:prstGeo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296C0E97-AC3D-784B-96B7-0D18B5A35AE1}"/>
              </a:ext>
            </a:extLst>
          </p:cNvPr>
          <p:cNvSpPr>
            <a:spLocks noGrp="1"/>
          </p:cNvSpPr>
          <p:nvPr>
            <p:ph type="pic" idx="1"/>
          </p:nvPr>
        </p:nvSpPr>
        <p:spPr>
          <a:xfrm>
            <a:off x="5183188" y="987425"/>
            <a:ext cx="6172200" cy="4873625"/>
          </a:xfrm>
          <a:prstGeom prst="rect">
            <a:avLst/>
          </a:prstGeo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86B37986-0214-C348-AB5F-D54BF2881077}"/>
              </a:ext>
            </a:extLst>
          </p:cNvPr>
          <p:cNvSpPr>
            <a:spLocks noGrp="1"/>
          </p:cNvSpPr>
          <p:nvPr>
            <p:ph type="body" sz="half" idx="2"/>
          </p:nvPr>
        </p:nvSpPr>
        <p:spPr>
          <a:xfrm>
            <a:off x="839788" y="2057400"/>
            <a:ext cx="3932237" cy="3811588"/>
          </a:xfrm>
          <a:prstGeom prst="rect">
            <a:avLst/>
          </a:prstGeo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EF6860A9-8610-9347-BAE7-F23CCA13E55B}"/>
              </a:ext>
            </a:extLst>
          </p:cNvPr>
          <p:cNvSpPr>
            <a:spLocks noGrp="1"/>
          </p:cNvSpPr>
          <p:nvPr>
            <p:ph type="dt" sz="half" idx="10"/>
          </p:nvPr>
        </p:nvSpPr>
        <p:spPr>
          <a:xfrm>
            <a:off x="838200" y="6356350"/>
            <a:ext cx="2743200" cy="365125"/>
          </a:xfrm>
          <a:prstGeom prst="rect">
            <a:avLst/>
          </a:prstGeom>
        </p:spPr>
        <p:txBody>
          <a:bodyPr/>
          <a:lstStyle/>
          <a:p>
            <a:fld id="{5E4E5C39-FE1E-4048-9E78-68F07A4195FB}" type="datetimeFigureOut">
              <a:rPr lang="en-US" smtClean="0"/>
              <a:t>11/25/2024</a:t>
            </a:fld>
            <a:endParaRPr lang="en-US"/>
          </a:p>
        </p:txBody>
      </p:sp>
      <p:sp>
        <p:nvSpPr>
          <p:cNvPr id="6" name="Footer Placeholder 5">
            <a:extLst>
              <a:ext uri="{FF2B5EF4-FFF2-40B4-BE49-F238E27FC236}">
                <a16:creationId xmlns:a16="http://schemas.microsoft.com/office/drawing/2014/main" id="{14249D7C-BCAA-DE44-AE89-5178DA8D82A1}"/>
              </a:ext>
            </a:extLst>
          </p:cNvPr>
          <p:cNvSpPr>
            <a:spLocks noGrp="1"/>
          </p:cNvSpPr>
          <p:nvPr>
            <p:ph type="ftr" sz="quarter" idx="11"/>
          </p:nvPr>
        </p:nvSpPr>
        <p:spPr>
          <a:xfrm>
            <a:off x="4038600" y="6356350"/>
            <a:ext cx="4114800" cy="365125"/>
          </a:xfrm>
          <a:prstGeom prst="rect">
            <a:avLst/>
          </a:prstGeom>
        </p:spPr>
        <p:txBody>
          <a:bodyPr/>
          <a:lstStyle/>
          <a:p>
            <a:endParaRPr lang="en-US"/>
          </a:p>
        </p:txBody>
      </p:sp>
      <p:sp>
        <p:nvSpPr>
          <p:cNvPr id="7" name="Slide Number Placeholder 6">
            <a:extLst>
              <a:ext uri="{FF2B5EF4-FFF2-40B4-BE49-F238E27FC236}">
                <a16:creationId xmlns:a16="http://schemas.microsoft.com/office/drawing/2014/main" id="{355319C3-A65D-764B-BD49-57D0082AE9A9}"/>
              </a:ext>
            </a:extLst>
          </p:cNvPr>
          <p:cNvSpPr>
            <a:spLocks noGrp="1"/>
          </p:cNvSpPr>
          <p:nvPr>
            <p:ph type="sldNum" sz="quarter" idx="12"/>
          </p:nvPr>
        </p:nvSpPr>
        <p:spPr/>
        <p:txBody>
          <a:bodyPr/>
          <a:lstStyle/>
          <a:p>
            <a:fld id="{A190C97C-0095-2443-AC12-FA4CBA4ACD4D}" type="slidenum">
              <a:rPr lang="en-US" smtClean="0"/>
              <a:t>‹#›</a:t>
            </a:fld>
            <a:endParaRPr lang="en-US"/>
          </a:p>
        </p:txBody>
      </p:sp>
    </p:spTree>
    <p:extLst>
      <p:ext uri="{BB962C8B-B14F-4D97-AF65-F5344CB8AC3E}">
        <p14:creationId xmlns:p14="http://schemas.microsoft.com/office/powerpoint/2010/main" val="3349313502"/>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theme" Target="../theme/theme1.xml"/></Relationships>
</file>

<file path=ppt/slideMasters/slideMaster1.xml><?xml version="1.0" encoding="utf-8"?>
<p:sldMaster xmlns:a="http://schemas.openxmlformats.org/drawingml/2006/main" xmlns:r="http://schemas.openxmlformats.org/officeDocument/2006/relationships" xmlns:p="http://schemas.openxmlformats.org/presentationml/2006/main" preserve="1">
  <p:cSld>
    <p:bg>
      <p:bgRef idx="1001">
        <a:schemeClr val="bg1"/>
      </p:bgRef>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A0D5B246-E282-3742-BD72-B1BCDC5A64B4}"/>
              </a:ext>
            </a:extLst>
          </p:cNvPr>
          <p:cNvSpPr>
            <a:spLocks noGrp="1"/>
          </p:cNvSpPr>
          <p:nvPr>
            <p:ph type="sldNum" sz="quarter" idx="4"/>
          </p:nvPr>
        </p:nvSpPr>
        <p:spPr>
          <a:xfrm>
            <a:off x="8714772" y="6025573"/>
            <a:ext cx="2743200" cy="401638"/>
          </a:xfrm>
          <a:prstGeom prst="rect">
            <a:avLst/>
          </a:prstGeom>
        </p:spPr>
        <p:txBody>
          <a:bodyPr vert="horz" lIns="91440" tIns="45720" rIns="91440" bIns="45720" rtlCol="0" anchor="ctr"/>
          <a:lstStyle>
            <a:lvl1pPr algn="r">
              <a:defRPr sz="1600">
                <a:solidFill>
                  <a:srgbClr val="1C7DDB"/>
                </a:solidFill>
                <a:latin typeface="Abadi" panose="020B0604020104020204" pitchFamily="34" charset="0"/>
              </a:defRPr>
            </a:lvl1pPr>
          </a:lstStyle>
          <a:p>
            <a:fld id="{A190C97C-0095-2443-AC12-FA4CBA4ACD4D}" type="slidenum">
              <a:rPr lang="en-US" smtClean="0"/>
              <a:pPr/>
              <a:t>‹#›</a:t>
            </a:fld>
            <a:endParaRPr lang="en-US"/>
          </a:p>
        </p:txBody>
      </p:sp>
    </p:spTree>
    <p:extLst>
      <p:ext uri="{BB962C8B-B14F-4D97-AF65-F5344CB8AC3E}">
        <p14:creationId xmlns:p14="http://schemas.microsoft.com/office/powerpoint/2010/main" val="2647310266"/>
      </p:ext>
    </p:extLst>
  </p:cSld>
  <p:clrMap bg1="lt1" tx1="dk1" bg2="lt2" tx2="dk2" accent1="accent1" accent2="accent2" accent3="accent3" accent4="accent4" accent5="accent5" accent6="accent6" hlink="hlink" folHlink="folHlink"/>
  <p:sldLayoutIdLst>
    <p:sldLayoutId id="2147483683" r:id="rId1"/>
    <p:sldLayoutId id="2147483684" r:id="rId2"/>
    <p:sldLayoutId id="2147483685" r:id="rId3"/>
    <p:sldLayoutId id="2147483686" r:id="rId4"/>
    <p:sldLayoutId id="2147483687" r:id="rId5"/>
    <p:sldLayoutId id="2147483688" r:id="rId6"/>
    <p:sldLayoutId id="2147483689" r:id="rId7"/>
    <p:sldLayoutId id="2147483690" r:id="rId8"/>
    <p:sldLayoutId id="2147483691" r:id="rId9"/>
    <p:sldLayoutId id="2147483692" r:id="rId10"/>
    <p:sldLayoutId id="2147483693" r:id="rId11"/>
    <p:sldLayoutId id="2147483694" r:id="rId12"/>
    <p:sldLayoutId id="2147483695" r:id="rId13"/>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2.png"/><Relationship Id="rId2" Type="http://schemas.openxmlformats.org/officeDocument/2006/relationships/image" Target="../media/image1.jpeg"/><Relationship Id="rId1" Type="http://schemas.openxmlformats.org/officeDocument/2006/relationships/slideLayout" Target="../slideLayouts/slideLayout12.xml"/></Relationships>
</file>

<file path=ppt/slides/_rels/slide10.xml.rels><?xml version="1.0" encoding="UTF-8" standalone="yes"?>
<Relationships xmlns="http://schemas.openxmlformats.org/package/2006/relationships"><Relationship Id="rId3" Type="http://schemas.openxmlformats.org/officeDocument/2006/relationships/image" Target="../media/image3.png"/><Relationship Id="rId7" Type="http://schemas.openxmlformats.org/officeDocument/2006/relationships/chart" Target="../charts/chart2.xml"/><Relationship Id="rId2" Type="http://schemas.openxmlformats.org/officeDocument/2006/relationships/notesSlide" Target="../notesSlides/notesSlide7.xml"/><Relationship Id="rId1" Type="http://schemas.openxmlformats.org/officeDocument/2006/relationships/slideLayout" Target="../slideLayouts/slideLayout1.xml"/><Relationship Id="rId6" Type="http://schemas.openxmlformats.org/officeDocument/2006/relationships/chart" Target="../charts/chart1.xml"/><Relationship Id="rId5" Type="http://schemas.openxmlformats.org/officeDocument/2006/relationships/image" Target="../media/image7.png"/><Relationship Id="rId4" Type="http://schemas.microsoft.com/office/2014/relationships/chartEx" Target="../charts/chartEx1.xml"/></Relationships>
</file>

<file path=ppt/slides/_rels/slide1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8.xml"/><Relationship Id="rId1" Type="http://schemas.openxmlformats.org/officeDocument/2006/relationships/slideLayout" Target="../slideLayouts/slideLayout1.xml"/></Relationships>
</file>

<file path=ppt/slides/_rels/slide12.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4.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1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9.xml"/><Relationship Id="rId1" Type="http://schemas.openxmlformats.org/officeDocument/2006/relationships/slideLayout" Target="../slideLayouts/slideLayout1.xml"/></Relationships>
</file>

<file path=ppt/slides/_rels/slide17.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1.xml"/></Relationships>
</file>

<file path=ppt/slides/_rels/slide18.xml.rels><?xml version="1.0" encoding="UTF-8" standalone="yes"?>
<Relationships xmlns="http://schemas.openxmlformats.org/package/2006/relationships"><Relationship Id="rId3" Type="http://schemas.openxmlformats.org/officeDocument/2006/relationships/image" Target="../media/image9.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chart" Target="../charts/chart3.xml"/></Relationships>
</file>

<file path=ppt/slides/_rels/slide19.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chart" Target="../charts/chart4.xml"/></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xml"/><Relationship Id="rId1" Type="http://schemas.openxmlformats.org/officeDocument/2006/relationships/slideLayout" Target="../slideLayouts/slideLayout1.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image" Target="../media/image3.png"/><Relationship Id="rId1" Type="http://schemas.openxmlformats.org/officeDocument/2006/relationships/slideLayout" Target="../slideLayouts/slideLayout1.xml"/><Relationship Id="rId5" Type="http://schemas.openxmlformats.org/officeDocument/2006/relationships/chart" Target="../charts/chart5.xml"/><Relationship Id="rId4" Type="http://schemas.openxmlformats.org/officeDocument/2006/relationships/image" Target="../media/image12.png"/></Relationships>
</file>

<file path=ppt/slides/_rels/slide21.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10.xml"/><Relationship Id="rId1" Type="http://schemas.openxmlformats.org/officeDocument/2006/relationships/slideLayout" Target="../slideLayouts/slideLayout1.xml"/><Relationship Id="rId4" Type="http://schemas.openxmlformats.org/officeDocument/2006/relationships/image" Target="../media/image13.png"/></Relationships>
</file>

<file path=ppt/slides/_rels/slide22.xml.rels><?xml version="1.0" encoding="UTF-8" standalone="yes"?>
<Relationships xmlns="http://schemas.openxmlformats.org/package/2006/relationships"><Relationship Id="rId3" Type="http://schemas.openxmlformats.org/officeDocument/2006/relationships/image" Target="../media/image1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3.xml.rels><?xml version="1.0" encoding="UTF-8" standalone="yes"?>
<Relationships xmlns="http://schemas.openxmlformats.org/package/2006/relationships"><Relationship Id="rId3" Type="http://schemas.openxmlformats.org/officeDocument/2006/relationships/image" Target="../media/image15.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chart" Target="../charts/chart6.xml"/></Relationships>
</file>

<file path=ppt/slides/_rels/slide24.xml.rels><?xml version="1.0" encoding="UTF-8" standalone="yes"?>
<Relationships xmlns="http://schemas.openxmlformats.org/package/2006/relationships"><Relationship Id="rId3" Type="http://schemas.openxmlformats.org/officeDocument/2006/relationships/image" Target="../media/image1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5.xml.rels><?xml version="1.0" encoding="UTF-8" standalone="yes"?>
<Relationships xmlns="http://schemas.openxmlformats.org/package/2006/relationships"><Relationship Id="rId3" Type="http://schemas.openxmlformats.org/officeDocument/2006/relationships/image" Target="../media/image1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6.xml.rels><?xml version="1.0" encoding="UTF-8" standalone="yes"?>
<Relationships xmlns="http://schemas.openxmlformats.org/package/2006/relationships"><Relationship Id="rId3" Type="http://schemas.openxmlformats.org/officeDocument/2006/relationships/image" Target="../media/image1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7.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8.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29.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2.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3.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4.xml.rels><?xml version="1.0" encoding="UTF-8" standalone="yes"?>
<Relationships xmlns="http://schemas.openxmlformats.org/package/2006/relationships"><Relationship Id="rId2" Type="http://schemas.openxmlformats.org/officeDocument/2006/relationships/image" Target="../media/image26.png"/><Relationship Id="rId1" Type="http://schemas.openxmlformats.org/officeDocument/2006/relationships/slideLayout" Target="../slideLayouts/slideLayout1.xml"/></Relationships>
</file>

<file path=ppt/slides/_rels/slide35.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image" Target="../media/image3.png"/><Relationship Id="rId1" Type="http://schemas.openxmlformats.org/officeDocument/2006/relationships/slideLayout" Target="../slideLayouts/slideLayout1.xml"/><Relationship Id="rId4" Type="http://schemas.openxmlformats.org/officeDocument/2006/relationships/image" Target="../media/image28.png"/></Relationships>
</file>

<file path=ppt/slides/_rels/slide36.xml.rels><?xml version="1.0" encoding="UTF-8" standalone="yes"?>
<Relationships xmlns="http://schemas.openxmlformats.org/package/2006/relationships"><Relationship Id="rId3" Type="http://schemas.openxmlformats.org/officeDocument/2006/relationships/image" Target="../media/image29.png"/><Relationship Id="rId7" Type="http://schemas.openxmlformats.org/officeDocument/2006/relationships/image" Target="../media/image33.png"/><Relationship Id="rId2" Type="http://schemas.openxmlformats.org/officeDocument/2006/relationships/image" Target="../media/image3.png"/><Relationship Id="rId1" Type="http://schemas.openxmlformats.org/officeDocument/2006/relationships/slideLayout" Target="../slideLayouts/slideLayout1.xml"/><Relationship Id="rId6" Type="http://schemas.openxmlformats.org/officeDocument/2006/relationships/image" Target="../media/image32.png"/><Relationship Id="rId5" Type="http://schemas.openxmlformats.org/officeDocument/2006/relationships/image" Target="../media/image31.png"/><Relationship Id="rId4" Type="http://schemas.openxmlformats.org/officeDocument/2006/relationships/image" Target="../media/image30.png"/></Relationships>
</file>

<file path=ppt/slides/_rels/slide37.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image" Target="../media/image29.png"/><Relationship Id="rId1" Type="http://schemas.openxmlformats.org/officeDocument/2006/relationships/slideLayout" Target="../slideLayouts/slideLayout1.xml"/><Relationship Id="rId6" Type="http://schemas.openxmlformats.org/officeDocument/2006/relationships/image" Target="../media/image33.png"/><Relationship Id="rId5" Type="http://schemas.openxmlformats.org/officeDocument/2006/relationships/image" Target="../media/image32.png"/><Relationship Id="rId4" Type="http://schemas.openxmlformats.org/officeDocument/2006/relationships/image" Target="../media/image31.png"/></Relationships>
</file>

<file path=ppt/slides/_rels/slide38.xml.rels><?xml version="1.0" encoding="UTF-8" standalone="yes"?>
<Relationships xmlns="http://schemas.openxmlformats.org/package/2006/relationships"><Relationship Id="rId3" Type="http://schemas.openxmlformats.org/officeDocument/2006/relationships/image" Target="../media/image34.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39.xml.rels><?xml version="1.0" encoding="UTF-8" standalone="yes"?>
<Relationships xmlns="http://schemas.openxmlformats.org/package/2006/relationships"><Relationship Id="rId2" Type="http://schemas.openxmlformats.org/officeDocument/2006/relationships/image" Target="../media/image35.jpeg"/><Relationship Id="rId1" Type="http://schemas.openxmlformats.org/officeDocument/2006/relationships/slideLayout" Target="../slideLayouts/slideLayout1.xml"/></Relationships>
</file>

<file path=ppt/slides/_rels/slide4.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1.xml"/></Relationships>
</file>

<file path=ppt/slides/_rels/slide40.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1.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2.xml.rels><?xml version="1.0" encoding="UTF-8" standalone="yes"?>
<Relationships xmlns="http://schemas.openxmlformats.org/package/2006/relationships"><Relationship Id="rId3" Type="http://schemas.openxmlformats.org/officeDocument/2006/relationships/image" Target="../media/image38.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3.xml.rels><?xml version="1.0" encoding="UTF-8" standalone="yes"?>
<Relationships xmlns="http://schemas.openxmlformats.org/package/2006/relationships"><Relationship Id="rId2" Type="http://schemas.openxmlformats.org/officeDocument/2006/relationships/image" Target="../media/image39.jpeg"/><Relationship Id="rId1" Type="http://schemas.openxmlformats.org/officeDocument/2006/relationships/slideLayout" Target="../slideLayouts/slideLayout1.xml"/></Relationships>
</file>

<file path=ppt/slides/_rels/slide44.xml.rels><?xml version="1.0" encoding="UTF-8" standalone="yes"?>
<Relationships xmlns="http://schemas.openxmlformats.org/package/2006/relationships"><Relationship Id="rId3" Type="http://schemas.openxmlformats.org/officeDocument/2006/relationships/chart" Target="../charts/chart7.xml"/><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5.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6.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1.xml"/></Relationships>
</file>

<file path=ppt/slides/_rels/slide47.xml.rels><?xml version="1.0" encoding="UTF-8" standalone="yes"?>
<Relationships xmlns="http://schemas.openxmlformats.org/package/2006/relationships"><Relationship Id="rId2" Type="http://schemas.openxmlformats.org/officeDocument/2006/relationships/image" Target="../media/image41.jpeg"/><Relationship Id="rId1" Type="http://schemas.openxmlformats.org/officeDocument/2006/relationships/slideLayout" Target="../slideLayouts/slideLayout13.xml"/></Relationships>
</file>

<file path=ppt/slides/_rels/slide5.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3.xml"/><Relationship Id="rId1" Type="http://schemas.openxmlformats.org/officeDocument/2006/relationships/slideLayout" Target="../slideLayouts/slideLayout1.xml"/></Relationships>
</file>

<file path=ppt/slides/_rels/slide7.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4.xml"/><Relationship Id="rId1" Type="http://schemas.openxmlformats.org/officeDocument/2006/relationships/slideLayout" Target="../slideLayouts/slideLayout1.xml"/><Relationship Id="rId5" Type="http://schemas.openxmlformats.org/officeDocument/2006/relationships/image" Target="../media/image6.png"/><Relationship Id="rId4" Type="http://schemas.openxmlformats.org/officeDocument/2006/relationships/image" Target="../media/image5.png"/></Relationships>
</file>

<file path=ppt/slides/_rels/slide8.xml.rels><?xml version="1.0" encoding="UTF-8" standalone="yes"?>
<Relationships xmlns="http://schemas.openxmlformats.org/package/2006/relationships"><Relationship Id="rId8" Type="http://schemas.microsoft.com/office/2007/relationships/diagramDrawing" Target="../diagrams/drawing1.xml"/><Relationship Id="rId3" Type="http://schemas.openxmlformats.org/officeDocument/2006/relationships/image" Target="../media/image3.png"/><Relationship Id="rId7" Type="http://schemas.openxmlformats.org/officeDocument/2006/relationships/diagramColors" Target="../diagrams/colors1.xml"/><Relationship Id="rId2" Type="http://schemas.openxmlformats.org/officeDocument/2006/relationships/notesSlide" Target="../notesSlides/notesSlide5.xml"/><Relationship Id="rId1" Type="http://schemas.openxmlformats.org/officeDocument/2006/relationships/slideLayout" Target="../slideLayouts/slideLayout1.xml"/><Relationship Id="rId6" Type="http://schemas.openxmlformats.org/officeDocument/2006/relationships/diagramQuickStyle" Target="../diagrams/quickStyle1.xml"/><Relationship Id="rId5" Type="http://schemas.openxmlformats.org/officeDocument/2006/relationships/diagramLayout" Target="../diagrams/layout1.xml"/><Relationship Id="rId4" Type="http://schemas.openxmlformats.org/officeDocument/2006/relationships/diagramData" Target="../diagrams/data1.xml"/></Relationships>
</file>

<file path=ppt/slides/_rels/slide9.xml.rels><?xml version="1.0" encoding="UTF-8" standalone="yes"?>
<Relationships xmlns="http://schemas.openxmlformats.org/package/2006/relationships"><Relationship Id="rId8" Type="http://schemas.microsoft.com/office/2007/relationships/diagramDrawing" Target="../diagrams/drawing2.xml"/><Relationship Id="rId3" Type="http://schemas.openxmlformats.org/officeDocument/2006/relationships/image" Target="../media/image3.png"/><Relationship Id="rId7" Type="http://schemas.openxmlformats.org/officeDocument/2006/relationships/diagramColors" Target="../diagrams/colors2.xml"/><Relationship Id="rId2" Type="http://schemas.openxmlformats.org/officeDocument/2006/relationships/notesSlide" Target="../notesSlides/notesSlide6.xml"/><Relationship Id="rId1" Type="http://schemas.openxmlformats.org/officeDocument/2006/relationships/slideLayout" Target="../slideLayouts/slideLayout1.xml"/><Relationship Id="rId6" Type="http://schemas.openxmlformats.org/officeDocument/2006/relationships/diagramQuickStyle" Target="../diagrams/quickStyle2.xml"/><Relationship Id="rId5" Type="http://schemas.openxmlformats.org/officeDocument/2006/relationships/diagramLayout" Target="../diagrams/layout2.xml"/><Relationship Id="rId4" Type="http://schemas.openxmlformats.org/officeDocument/2006/relationships/diagramData" Target="../diagrams/data2.xml"/></Relationships>
</file>

<file path=ppt/slides/slide1.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6" name="TextBox 5">
            <a:extLst>
              <a:ext uri="{FF2B5EF4-FFF2-40B4-BE49-F238E27FC236}">
                <a16:creationId xmlns:a16="http://schemas.microsoft.com/office/drawing/2014/main" id="{2C36AF9D-A911-994B-90EA-013D4CDA5604}"/>
              </a:ext>
            </a:extLst>
          </p:cNvPr>
          <p:cNvSpPr txBox="1"/>
          <p:nvPr/>
        </p:nvSpPr>
        <p:spPr>
          <a:xfrm>
            <a:off x="888546" y="4568734"/>
            <a:ext cx="2514600" cy="646331"/>
          </a:xfrm>
          <a:prstGeom prst="rect">
            <a:avLst/>
          </a:prstGeom>
          <a:noFill/>
        </p:spPr>
        <p:txBody>
          <a:bodyPr wrap="square" lIns="91440" tIns="45720" rIns="91440" bIns="45720" rtlCol="0" anchor="t">
            <a:spAutoFit/>
          </a:bodyPr>
          <a:lstStyle/>
          <a:p>
            <a:r>
              <a:rPr lang="en-US" dirty="0">
                <a:solidFill>
                  <a:schemeClr val="bg2"/>
                </a:solidFill>
                <a:latin typeface="Abadi"/>
                <a:ea typeface="SF Pro" pitchFamily="2" charset="0"/>
                <a:cs typeface="SF Pro" pitchFamily="2" charset="0"/>
              </a:rPr>
              <a:t>Laura Roberts</a:t>
            </a:r>
          </a:p>
          <a:p>
            <a:r>
              <a:rPr lang="en-US" dirty="0">
                <a:solidFill>
                  <a:schemeClr val="bg2"/>
                </a:solidFill>
                <a:latin typeface="Abadi" panose="020B0604020104020204" pitchFamily="34" charset="0"/>
                <a:ea typeface="SF Pro" pitchFamily="2" charset="0"/>
                <a:cs typeface="SF Pro" pitchFamily="2" charset="0"/>
              </a:rPr>
              <a:t>23 Nov 2024</a:t>
            </a:r>
          </a:p>
        </p:txBody>
      </p:sp>
      <p:pic>
        <p:nvPicPr>
          <p:cNvPr id="2" name="Picture 2" descr="IBM Skills Network Logo - Horizontal-noai copy.png">
            <a:extLst>
              <a:ext uri="{FF2B5EF4-FFF2-40B4-BE49-F238E27FC236}">
                <a16:creationId xmlns:a16="http://schemas.microsoft.com/office/drawing/2014/main" id="{4F94DBE5-2DCC-401E-95AA-12E04A97FBA6}"/>
              </a:ext>
            </a:extLst>
          </p:cNvPr>
          <p:cNvPicPr>
            <a:picLocks noChangeAspect="1"/>
          </p:cNvPicPr>
          <p:nvPr/>
        </p:nvPicPr>
        <p:blipFill>
          <a:blip r:embed="rId3"/>
          <a:stretch>
            <a:fillRect/>
          </a:stretch>
        </p:blipFill>
        <p:spPr>
          <a:xfrm>
            <a:off x="889820" y="676828"/>
            <a:ext cx="2104103" cy="629183"/>
          </a:xfrm>
          <a:prstGeom prst="rect">
            <a:avLst/>
          </a:prstGeom>
        </p:spPr>
      </p:pic>
      <p:sp>
        <p:nvSpPr>
          <p:cNvPr id="4" name="TextBox 3">
            <a:extLst>
              <a:ext uri="{FF2B5EF4-FFF2-40B4-BE49-F238E27FC236}">
                <a16:creationId xmlns:a16="http://schemas.microsoft.com/office/drawing/2014/main" id="{CDC2BD25-468D-6F68-6700-16B3D7235A10}"/>
              </a:ext>
            </a:extLst>
          </p:cNvPr>
          <p:cNvSpPr txBox="1"/>
          <p:nvPr/>
        </p:nvSpPr>
        <p:spPr>
          <a:xfrm>
            <a:off x="729962" y="5851033"/>
            <a:ext cx="6094268" cy="369332"/>
          </a:xfrm>
          <a:prstGeom prst="rect">
            <a:avLst/>
          </a:prstGeom>
          <a:noFill/>
        </p:spPr>
        <p:txBody>
          <a:bodyPr wrap="square">
            <a:spAutoFit/>
          </a:bodyPr>
          <a:lstStyle/>
          <a:p>
            <a:r>
              <a:rPr lang="en-US" dirty="0"/>
              <a:t>https://github.com/laurahc55/dataScienceCapstone/tree/main</a:t>
            </a:r>
          </a:p>
        </p:txBody>
      </p:sp>
    </p:spTree>
    <p:extLst>
      <p:ext uri="{BB962C8B-B14F-4D97-AF65-F5344CB8AC3E}">
        <p14:creationId xmlns:p14="http://schemas.microsoft.com/office/powerpoint/2010/main" val="1277611629"/>
      </p:ext>
    </p:extLst>
  </p:cSld>
  <p:clrMapOvr>
    <a:masterClrMapping/>
  </p:clrMapOvr>
  <p:transition spd="slow">
    <p:push dir="u"/>
  </p:transition>
</p:sld>
</file>

<file path=ppt/slides/slide10.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mc:AlternateContent xmlns:mc="http://schemas.openxmlformats.org/markup-compatibility/2006" xmlns:cx1="http://schemas.microsoft.com/office/drawing/2015/9/8/chartex">
        <mc:Choice Requires="cx1">
          <p:graphicFrame>
            <p:nvGraphicFramePr>
              <p:cNvPr id="10" name="Chart 9">
                <a:extLst>
                  <a:ext uri="{FF2B5EF4-FFF2-40B4-BE49-F238E27FC236}">
                    <a16:creationId xmlns:a16="http://schemas.microsoft.com/office/drawing/2014/main" id="{66B28FC7-6DE1-A7EA-B93F-37D6F9DC5F0C}"/>
                  </a:ext>
                </a:extLst>
              </p:cNvPr>
              <p:cNvGraphicFramePr/>
              <p:nvPr>
                <p:extLst>
                  <p:ext uri="{D42A27DB-BD31-4B8C-83A1-F6EECF244321}">
                    <p14:modId xmlns:p14="http://schemas.microsoft.com/office/powerpoint/2010/main" val="771655391"/>
                  </p:ext>
                </p:extLst>
              </p:nvPr>
            </p:nvGraphicFramePr>
            <p:xfrm>
              <a:off x="609822" y="1234217"/>
              <a:ext cx="10972355" cy="3037840"/>
            </p:xfrm>
            <a:graphic>
              <a:graphicData uri="http://schemas.microsoft.com/office/drawing/2014/chartex">
                <cx:chart xmlns:cx="http://schemas.microsoft.com/office/drawing/2014/chartex" xmlns:r="http://schemas.openxmlformats.org/officeDocument/2006/relationships" r:id="rId4"/>
              </a:graphicData>
            </a:graphic>
          </p:graphicFrame>
        </mc:Choice>
        <mc:Fallback xmlns="">
          <p:pic>
            <p:nvPicPr>
              <p:cNvPr id="10" name="Chart 9">
                <a:extLst>
                  <a:ext uri="{FF2B5EF4-FFF2-40B4-BE49-F238E27FC236}">
                    <a16:creationId xmlns:a16="http://schemas.microsoft.com/office/drawing/2014/main" id="{66B28FC7-6DE1-A7EA-B93F-37D6F9DC5F0C}"/>
                  </a:ext>
                </a:extLst>
              </p:cNvPr>
              <p:cNvPicPr>
                <a:picLocks noGrp="1" noRot="1" noChangeAspect="1" noMove="1" noResize="1" noEditPoints="1" noAdjustHandles="1" noChangeArrowheads="1" noChangeShapeType="1"/>
              </p:cNvPicPr>
              <p:nvPr/>
            </p:nvPicPr>
            <p:blipFill>
              <a:blip r:embed="rId5"/>
              <a:stretch>
                <a:fillRect/>
              </a:stretch>
            </p:blipFill>
            <p:spPr>
              <a:xfrm>
                <a:off x="609822" y="1234217"/>
                <a:ext cx="10972355" cy="3037840"/>
              </a:xfrm>
              <a:prstGeom prst="rect">
                <a:avLst/>
              </a:prstGeom>
            </p:spPr>
          </p:pic>
        </mc:Fallback>
      </mc:AlternateContent>
      <p:sp>
        <p:nvSpPr>
          <p:cNvPr id="4" name="Slide Number Placeholder 3">
            <a:extLst>
              <a:ext uri="{FF2B5EF4-FFF2-40B4-BE49-F238E27FC236}">
                <a16:creationId xmlns:a16="http://schemas.microsoft.com/office/drawing/2014/main" id="{EE021CA9-7CB7-1046-8FA0-21F127C19A59}"/>
              </a:ext>
            </a:extLst>
          </p:cNvPr>
          <p:cNvSpPr>
            <a:spLocks noGrp="1"/>
          </p:cNvSpPr>
          <p:nvPr>
            <p:ph type="sldNum" sz="quarter" idx="12"/>
          </p:nvPr>
        </p:nvSpPr>
        <p:spPr/>
        <p:txBody>
          <a:bodyPr/>
          <a:lstStyle/>
          <a:p>
            <a:fld id="{5075537C-CA84-1446-933C-8E9D027F9201}" type="slidenum">
              <a:rPr lang="en-US" smtClean="0"/>
              <a:t>10</a:t>
            </a:fld>
            <a:endParaRPr lang="en-US"/>
          </a:p>
        </p:txBody>
      </p:sp>
      <p:sp>
        <p:nvSpPr>
          <p:cNvPr id="8" name="Title 1">
            <a:extLst>
              <a:ext uri="{FF2B5EF4-FFF2-40B4-BE49-F238E27FC236}">
                <a16:creationId xmlns:a16="http://schemas.microsoft.com/office/drawing/2014/main" id="{2A665A13-3129-46DF-B847-F273F3E96BE6}"/>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Wrangling</a:t>
            </a:r>
          </a:p>
        </p:txBody>
      </p:sp>
      <p:graphicFrame>
        <p:nvGraphicFramePr>
          <p:cNvPr id="6" name="Chart 5">
            <a:extLst>
              <a:ext uri="{FF2B5EF4-FFF2-40B4-BE49-F238E27FC236}">
                <a16:creationId xmlns:a16="http://schemas.microsoft.com/office/drawing/2014/main" id="{4F720DE9-0554-6D3F-D6D3-93C6A6AE8EFC}"/>
              </a:ext>
            </a:extLst>
          </p:cNvPr>
          <p:cNvGraphicFramePr>
            <a:graphicFrameLocks/>
          </p:cNvGraphicFramePr>
          <p:nvPr>
            <p:extLst>
              <p:ext uri="{D42A27DB-BD31-4B8C-83A1-F6EECF244321}">
                <p14:modId xmlns:p14="http://schemas.microsoft.com/office/powerpoint/2010/main" val="3355793891"/>
              </p:ext>
            </p:extLst>
          </p:nvPr>
        </p:nvGraphicFramePr>
        <p:xfrm>
          <a:off x="6116828" y="4331205"/>
          <a:ext cx="5195887" cy="2402840"/>
        </p:xfrm>
        <a:graphic>
          <a:graphicData uri="http://schemas.openxmlformats.org/drawingml/2006/chart">
            <c:chart xmlns:c="http://schemas.openxmlformats.org/drawingml/2006/chart" xmlns:r="http://schemas.openxmlformats.org/officeDocument/2006/relationships" r:id="rId6"/>
          </a:graphicData>
        </a:graphic>
      </p:graphicFrame>
      <p:graphicFrame>
        <p:nvGraphicFramePr>
          <p:cNvPr id="7" name="Chart 6">
            <a:extLst>
              <a:ext uri="{FF2B5EF4-FFF2-40B4-BE49-F238E27FC236}">
                <a16:creationId xmlns:a16="http://schemas.microsoft.com/office/drawing/2014/main" id="{260D40C8-A02E-12B1-3532-BB94504CC5D0}"/>
              </a:ext>
            </a:extLst>
          </p:cNvPr>
          <p:cNvGraphicFramePr>
            <a:graphicFrameLocks/>
          </p:cNvGraphicFramePr>
          <p:nvPr>
            <p:extLst>
              <p:ext uri="{D42A27DB-BD31-4B8C-83A1-F6EECF244321}">
                <p14:modId xmlns:p14="http://schemas.microsoft.com/office/powerpoint/2010/main" val="1094289969"/>
              </p:ext>
            </p:extLst>
          </p:nvPr>
        </p:nvGraphicFramePr>
        <p:xfrm>
          <a:off x="680720" y="4394200"/>
          <a:ext cx="5103254" cy="2276851"/>
        </p:xfrm>
        <a:graphic>
          <a:graphicData uri="http://schemas.openxmlformats.org/drawingml/2006/chart">
            <c:chart xmlns:c="http://schemas.openxmlformats.org/drawingml/2006/chart" xmlns:r="http://schemas.openxmlformats.org/officeDocument/2006/relationships" r:id="rId7"/>
          </a:graphicData>
        </a:graphic>
      </p:graphicFrame>
      <p:sp>
        <p:nvSpPr>
          <p:cNvPr id="3" name="TextBox 2">
            <a:extLst>
              <a:ext uri="{FF2B5EF4-FFF2-40B4-BE49-F238E27FC236}">
                <a16:creationId xmlns:a16="http://schemas.microsoft.com/office/drawing/2014/main" id="{71068686-673A-911C-DBDA-3B6D3A962A01}"/>
              </a:ext>
            </a:extLst>
          </p:cNvPr>
          <p:cNvSpPr txBox="1"/>
          <p:nvPr/>
        </p:nvSpPr>
        <p:spPr>
          <a:xfrm>
            <a:off x="5101936" y="6580156"/>
            <a:ext cx="7211291" cy="307777"/>
          </a:xfrm>
          <a:prstGeom prst="rect">
            <a:avLst/>
          </a:prstGeom>
          <a:noFill/>
        </p:spPr>
        <p:txBody>
          <a:bodyPr wrap="square">
            <a:spAutoFit/>
          </a:bodyPr>
          <a:lstStyle/>
          <a:p>
            <a:r>
              <a:rPr lang="en-US" sz="1400" dirty="0">
                <a:solidFill>
                  <a:srgbClr val="FF0000"/>
                </a:solidFill>
              </a:rPr>
              <a:t>https://github.com/laurahc55/dataScienceCapstone/blob/main/3-Spacex-Data_wrangling.ipynb</a:t>
            </a:r>
          </a:p>
        </p:txBody>
      </p:sp>
    </p:spTree>
    <p:extLst>
      <p:ext uri="{BB962C8B-B14F-4D97-AF65-F5344CB8AC3E}">
        <p14:creationId xmlns:p14="http://schemas.microsoft.com/office/powerpoint/2010/main" val="2987552906"/>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68EB5244-03BE-72F0-8360-D22DBA1BFBBA}"/>
              </a:ext>
            </a:extLst>
          </p:cNvPr>
          <p:cNvSpPr txBox="1"/>
          <p:nvPr/>
        </p:nvSpPr>
        <p:spPr>
          <a:xfrm>
            <a:off x="683830" y="1481846"/>
            <a:ext cx="10687961" cy="2457211"/>
          </a:xfrm>
          <a:prstGeom prst="rect">
            <a:avLst/>
          </a:prstGeom>
          <a:noFill/>
        </p:spPr>
        <p:txBody>
          <a:bodyPr wrap="square">
            <a:spAutoFit/>
          </a:bodyPr>
          <a:lstStyle/>
          <a:p>
            <a:pPr marL="0" indent="0">
              <a:lnSpc>
                <a:spcPct val="120000"/>
              </a:lnSpc>
              <a:spcBef>
                <a:spcPts val="1400"/>
              </a:spcBef>
              <a:buNone/>
            </a:pPr>
            <a:r>
              <a:rPr lang="en-US" sz="2400" dirty="0">
                <a:solidFill>
                  <a:schemeClr val="bg2">
                    <a:lumMod val="50000"/>
                  </a:schemeClr>
                </a:solidFill>
                <a:latin typeface="Abadi"/>
              </a:rPr>
              <a:t>We created various charts to quickly understand the success rate by, payload mass, orbit, launch site and year and noticed some patterns that might be able to help predict the outcome of a mission. These graphs showed some interesting findings that were highlighted in those specific sections. </a:t>
            </a:r>
          </a:p>
          <a:p>
            <a:pPr marL="0" indent="0">
              <a:lnSpc>
                <a:spcPct val="120000"/>
              </a:lnSpc>
              <a:spcBef>
                <a:spcPts val="1400"/>
              </a:spcBef>
              <a:buNone/>
            </a:pPr>
            <a:endParaRPr lang="en-US" sz="2400" dirty="0">
              <a:solidFill>
                <a:schemeClr val="bg2">
                  <a:lumMod val="50000"/>
                </a:schemeClr>
              </a:solidFill>
              <a:latin typeface="Abadi"/>
            </a:endParaRPr>
          </a:p>
        </p:txBody>
      </p:sp>
      <p:sp>
        <p:nvSpPr>
          <p:cNvPr id="4" name="Slide Number Placeholder 3">
            <a:extLst>
              <a:ext uri="{FF2B5EF4-FFF2-40B4-BE49-F238E27FC236}">
                <a16:creationId xmlns:a16="http://schemas.microsoft.com/office/drawing/2014/main" id="{2C4E03D3-761E-7549-A4C6-7E585EBC4F01}"/>
              </a:ext>
            </a:extLst>
          </p:cNvPr>
          <p:cNvSpPr>
            <a:spLocks noGrp="1"/>
          </p:cNvSpPr>
          <p:nvPr>
            <p:ph type="sldNum" sz="quarter" idx="12"/>
          </p:nvPr>
        </p:nvSpPr>
        <p:spPr/>
        <p:txBody>
          <a:bodyPr/>
          <a:lstStyle/>
          <a:p>
            <a:fld id="{5075537C-CA84-1446-933C-8E9D027F9201}" type="slidenum">
              <a:rPr lang="en-US" smtClean="0"/>
              <a:t>11</a:t>
            </a:fld>
            <a:endParaRPr lang="en-US"/>
          </a:p>
        </p:txBody>
      </p:sp>
      <p:sp>
        <p:nvSpPr>
          <p:cNvPr id="3" name="Title 1">
            <a:extLst>
              <a:ext uri="{FF2B5EF4-FFF2-40B4-BE49-F238E27FC236}">
                <a16:creationId xmlns:a16="http://schemas.microsoft.com/office/drawing/2014/main" id="{D9E97D81-A978-4758-8A93-47C19B10407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Data Visualization</a:t>
            </a:r>
          </a:p>
        </p:txBody>
      </p:sp>
      <p:sp>
        <p:nvSpPr>
          <p:cNvPr id="7" name="TextBox 6">
            <a:extLst>
              <a:ext uri="{FF2B5EF4-FFF2-40B4-BE49-F238E27FC236}">
                <a16:creationId xmlns:a16="http://schemas.microsoft.com/office/drawing/2014/main" id="{5B7BAA41-41CF-34B6-B970-BAFEFE73D822}"/>
              </a:ext>
            </a:extLst>
          </p:cNvPr>
          <p:cNvSpPr txBox="1"/>
          <p:nvPr/>
        </p:nvSpPr>
        <p:spPr>
          <a:xfrm>
            <a:off x="3477229" y="6517572"/>
            <a:ext cx="8860847" cy="333617"/>
          </a:xfrm>
          <a:prstGeom prst="rect">
            <a:avLst/>
          </a:prstGeom>
          <a:noFill/>
        </p:spPr>
        <p:txBody>
          <a:bodyPr wrap="square">
            <a:spAutoFit/>
          </a:bodyPr>
          <a:lstStyle/>
          <a:p>
            <a:pPr marL="0" indent="0">
              <a:lnSpc>
                <a:spcPct val="120000"/>
              </a:lnSpc>
              <a:spcBef>
                <a:spcPts val="1400"/>
              </a:spcBef>
              <a:buNone/>
            </a:pPr>
            <a:r>
              <a:rPr lang="en-US" sz="1400" dirty="0">
                <a:solidFill>
                  <a:srgbClr val="FF0000"/>
                </a:solidFill>
              </a:rPr>
              <a:t>https://github.com/laurahc55/dataScienceCapstone/blob/main/4-Exploratory_data_analysis-Data_visualization.ipynb</a:t>
            </a:r>
          </a:p>
        </p:txBody>
      </p:sp>
    </p:spTree>
    <p:extLst>
      <p:ext uri="{BB962C8B-B14F-4D97-AF65-F5344CB8AC3E}">
        <p14:creationId xmlns:p14="http://schemas.microsoft.com/office/powerpoint/2010/main" val="779971636"/>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617B1B70-690D-5945-90C2-196E1304B45D}"/>
              </a:ext>
            </a:extLst>
          </p:cNvPr>
          <p:cNvSpPr>
            <a:spLocks noGrp="1"/>
          </p:cNvSpPr>
          <p:nvPr>
            <p:ph type="sldNum" sz="quarter" idx="12"/>
          </p:nvPr>
        </p:nvSpPr>
        <p:spPr/>
        <p:txBody>
          <a:bodyPr/>
          <a:lstStyle/>
          <a:p>
            <a:fld id="{5075537C-CA84-1446-933C-8E9D027F9201}" type="slidenum">
              <a:rPr lang="en-US" smtClean="0"/>
              <a:t>12</a:t>
            </a:fld>
            <a:endParaRPr lang="en-US"/>
          </a:p>
        </p:txBody>
      </p:sp>
      <p:sp>
        <p:nvSpPr>
          <p:cNvPr id="3" name="Title 1">
            <a:extLst>
              <a:ext uri="{FF2B5EF4-FFF2-40B4-BE49-F238E27FC236}">
                <a16:creationId xmlns:a16="http://schemas.microsoft.com/office/drawing/2014/main" id="{32405FDA-CB27-4506-BA80-B7DD00CB25C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EDA with SQL, we found:</a:t>
            </a:r>
            <a:endParaRPr lang="en-US" dirty="0">
              <a:solidFill>
                <a:srgbClr val="0B49CB"/>
              </a:solidFill>
            </a:endParaRPr>
          </a:p>
        </p:txBody>
      </p:sp>
      <p:sp>
        <p:nvSpPr>
          <p:cNvPr id="2" name="TextBox 1">
            <a:extLst>
              <a:ext uri="{FF2B5EF4-FFF2-40B4-BE49-F238E27FC236}">
                <a16:creationId xmlns:a16="http://schemas.microsoft.com/office/drawing/2014/main" id="{AA1C4395-4293-5841-94A6-3C8B7E4742B3}"/>
              </a:ext>
            </a:extLst>
          </p:cNvPr>
          <p:cNvSpPr txBox="1"/>
          <p:nvPr/>
        </p:nvSpPr>
        <p:spPr>
          <a:xfrm>
            <a:off x="683830" y="1481846"/>
            <a:ext cx="11151415" cy="4755148"/>
          </a:xfrm>
          <a:prstGeom prst="rect">
            <a:avLst/>
          </a:prstGeom>
          <a:noFill/>
        </p:spPr>
        <p:txBody>
          <a:bodyPr wrap="square">
            <a:spAutoFit/>
          </a:bodyPr>
          <a:lstStyle/>
          <a:p>
            <a:pPr marL="342900" indent="-342900">
              <a:spcBef>
                <a:spcPts val="1400"/>
              </a:spcBef>
              <a:buFont typeface="Arial" panose="020B0604020202020204" pitchFamily="34" charset="0"/>
              <a:buChar char="•"/>
            </a:pPr>
            <a:r>
              <a:rPr lang="en-US" dirty="0">
                <a:solidFill>
                  <a:schemeClr val="bg2">
                    <a:lumMod val="50000"/>
                  </a:schemeClr>
                </a:solidFill>
                <a:latin typeface="Abadi"/>
              </a:rPr>
              <a:t>The names of the unique launch sites in the space mission</a:t>
            </a:r>
          </a:p>
          <a:p>
            <a:pPr marL="342900" indent="-342900">
              <a:spcBef>
                <a:spcPts val="1400"/>
              </a:spcBef>
              <a:buFont typeface="Arial" panose="020B0604020202020204" pitchFamily="34" charset="0"/>
              <a:buChar char="•"/>
            </a:pPr>
            <a:r>
              <a:rPr lang="en-US" dirty="0">
                <a:solidFill>
                  <a:schemeClr val="bg2">
                    <a:lumMod val="50000"/>
                  </a:schemeClr>
                </a:solidFill>
                <a:latin typeface="Abadi"/>
              </a:rPr>
              <a:t>5 records from launch sites that begin with the string 'CCA’</a:t>
            </a:r>
          </a:p>
          <a:p>
            <a:pPr marL="342900" indent="-342900">
              <a:spcBef>
                <a:spcPts val="1400"/>
              </a:spcBef>
              <a:buFont typeface="Arial" panose="020B0604020202020204" pitchFamily="34" charset="0"/>
              <a:buChar char="•"/>
            </a:pPr>
            <a:r>
              <a:rPr lang="en-US" dirty="0">
                <a:solidFill>
                  <a:schemeClr val="bg2">
                    <a:lumMod val="50000"/>
                  </a:schemeClr>
                </a:solidFill>
                <a:latin typeface="Abadi"/>
              </a:rPr>
              <a:t>The total payload mass carried by boosters launched by NASA (CRS)</a:t>
            </a:r>
          </a:p>
          <a:p>
            <a:pPr marL="342900" indent="-342900">
              <a:spcBef>
                <a:spcPts val="1400"/>
              </a:spcBef>
              <a:buFont typeface="Arial" panose="020B0604020202020204" pitchFamily="34" charset="0"/>
              <a:buChar char="•"/>
            </a:pPr>
            <a:r>
              <a:rPr lang="en-US" dirty="0">
                <a:solidFill>
                  <a:schemeClr val="bg2">
                    <a:lumMod val="50000"/>
                  </a:schemeClr>
                </a:solidFill>
                <a:latin typeface="Abadi"/>
              </a:rPr>
              <a:t>The average payload mass carried by booster version F9 v1.1</a:t>
            </a:r>
          </a:p>
          <a:p>
            <a:pPr marL="342900" indent="-342900">
              <a:spcBef>
                <a:spcPts val="1400"/>
              </a:spcBef>
              <a:buFont typeface="Arial" panose="020B0604020202020204" pitchFamily="34" charset="0"/>
              <a:buChar char="•"/>
            </a:pPr>
            <a:r>
              <a:rPr lang="en-US" dirty="0">
                <a:solidFill>
                  <a:schemeClr val="bg2">
                    <a:lumMod val="50000"/>
                  </a:schemeClr>
                </a:solidFill>
                <a:latin typeface="Abadi"/>
              </a:rPr>
              <a:t>The date when the first successful landing outcome in ground pad was achieved</a:t>
            </a:r>
          </a:p>
          <a:p>
            <a:pPr marL="342900" indent="-342900">
              <a:spcBef>
                <a:spcPts val="1400"/>
              </a:spcBef>
              <a:buFont typeface="Arial" panose="020B0604020202020204" pitchFamily="34" charset="0"/>
              <a:buChar char="•"/>
            </a:pPr>
            <a:r>
              <a:rPr lang="en-US" dirty="0">
                <a:solidFill>
                  <a:schemeClr val="bg2">
                    <a:lumMod val="50000"/>
                  </a:schemeClr>
                </a:solidFill>
                <a:latin typeface="Abadi"/>
              </a:rPr>
              <a:t>The boosters that have successfully landed a rocket with a payload mass between 4000 and 6000 in a drone ship</a:t>
            </a:r>
          </a:p>
          <a:p>
            <a:pPr marL="342900" indent="-342900">
              <a:spcBef>
                <a:spcPts val="1400"/>
              </a:spcBef>
              <a:buFont typeface="Arial" panose="020B0604020202020204" pitchFamily="34" charset="0"/>
              <a:buChar char="•"/>
            </a:pPr>
            <a:r>
              <a:rPr lang="en-US" dirty="0">
                <a:solidFill>
                  <a:schemeClr val="bg2">
                    <a:lumMod val="50000"/>
                  </a:schemeClr>
                </a:solidFill>
                <a:latin typeface="Abadi"/>
              </a:rPr>
              <a:t>The total number of successful and failure mission outcomes</a:t>
            </a:r>
          </a:p>
          <a:p>
            <a:pPr marL="342900" indent="-342900">
              <a:spcBef>
                <a:spcPts val="1400"/>
              </a:spcBef>
              <a:buFont typeface="Arial" panose="020B0604020202020204" pitchFamily="34" charset="0"/>
              <a:buChar char="•"/>
            </a:pPr>
            <a:r>
              <a:rPr lang="en-US" dirty="0">
                <a:solidFill>
                  <a:schemeClr val="bg2">
                    <a:lumMod val="50000"/>
                  </a:schemeClr>
                </a:solidFill>
                <a:latin typeface="Abadi"/>
              </a:rPr>
              <a:t>The booster versions which have carried rockets with the maximum payload mass</a:t>
            </a:r>
          </a:p>
          <a:p>
            <a:pPr marL="342900" indent="-342900">
              <a:spcBef>
                <a:spcPts val="1400"/>
              </a:spcBef>
              <a:buFont typeface="Arial" panose="020B0604020202020204" pitchFamily="34" charset="0"/>
              <a:buChar char="•"/>
            </a:pPr>
            <a:r>
              <a:rPr lang="en-US" dirty="0">
                <a:solidFill>
                  <a:schemeClr val="bg2">
                    <a:lumMod val="50000"/>
                  </a:schemeClr>
                </a:solidFill>
                <a:latin typeface="Abadi"/>
              </a:rPr>
              <a:t>The month, booster versions and, launch site of the missions that fail to land in a drone ship in 2015</a:t>
            </a:r>
          </a:p>
          <a:p>
            <a:pPr marL="342900" indent="-342900">
              <a:spcBef>
                <a:spcPts val="1400"/>
              </a:spcBef>
              <a:buFont typeface="Arial" panose="020B0604020202020204" pitchFamily="34" charset="0"/>
              <a:buChar char="•"/>
            </a:pPr>
            <a:r>
              <a:rPr lang="en-US" dirty="0">
                <a:solidFill>
                  <a:schemeClr val="bg2">
                    <a:lumMod val="50000"/>
                  </a:schemeClr>
                </a:solidFill>
                <a:latin typeface="Abadi"/>
              </a:rPr>
              <a:t>The frequency of each lading outcome from 2010-06-04 and 2017-03-20, listing the most frequent first</a:t>
            </a:r>
          </a:p>
        </p:txBody>
      </p:sp>
      <p:sp>
        <p:nvSpPr>
          <p:cNvPr id="7" name="TextBox 6">
            <a:extLst>
              <a:ext uri="{FF2B5EF4-FFF2-40B4-BE49-F238E27FC236}">
                <a16:creationId xmlns:a16="http://schemas.microsoft.com/office/drawing/2014/main" id="{4EC6603D-6CE6-AE50-78AE-BA744535A723}"/>
              </a:ext>
            </a:extLst>
          </p:cNvPr>
          <p:cNvSpPr txBox="1"/>
          <p:nvPr/>
        </p:nvSpPr>
        <p:spPr>
          <a:xfrm>
            <a:off x="2410955" y="6524383"/>
            <a:ext cx="9923054" cy="333617"/>
          </a:xfrm>
          <a:prstGeom prst="rect">
            <a:avLst/>
          </a:prstGeom>
          <a:noFill/>
        </p:spPr>
        <p:txBody>
          <a:bodyPr wrap="square">
            <a:spAutoFit/>
          </a:bodyPr>
          <a:lstStyle>
            <a:defPPr>
              <a:defRPr lang="en-US"/>
            </a:defPPr>
            <a:lvl1pPr indent="0">
              <a:lnSpc>
                <a:spcPct val="120000"/>
              </a:lnSpc>
              <a:spcBef>
                <a:spcPts val="1400"/>
              </a:spcBef>
              <a:buNone/>
              <a:defRPr sz="1400">
                <a:solidFill>
                  <a:srgbClr val="FF0000"/>
                </a:solidFill>
              </a:defRPr>
            </a:lvl1pPr>
          </a:lstStyle>
          <a:p>
            <a:r>
              <a:rPr lang="en-US" dirty="0"/>
              <a:t>https://github.com/laurahc55/dataScienceCapstone/blob/main/5-Exploratory_data_analysis-with_SQLeda-sql-coursera_sqllite.ipynb</a:t>
            </a:r>
          </a:p>
        </p:txBody>
      </p:sp>
    </p:spTree>
    <p:extLst>
      <p:ext uri="{BB962C8B-B14F-4D97-AF65-F5344CB8AC3E}">
        <p14:creationId xmlns:p14="http://schemas.microsoft.com/office/powerpoint/2010/main" val="1578726356"/>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13</a:t>
            </a:fld>
            <a:endParaRPr lang="en-US"/>
          </a:p>
        </p:txBody>
      </p:sp>
      <p:sp>
        <p:nvSpPr>
          <p:cNvPr id="3" name="Title 1">
            <a:extLst>
              <a:ext uri="{FF2B5EF4-FFF2-40B4-BE49-F238E27FC236}">
                <a16:creationId xmlns:a16="http://schemas.microsoft.com/office/drawing/2014/main" id="{B28946E4-5BEF-46F0-A56A-E7E85ACA148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Interactive Map with Folium</a:t>
            </a:r>
            <a:endParaRPr lang="en-US" dirty="0">
              <a:solidFill>
                <a:srgbClr val="0B49CB"/>
              </a:solidFill>
            </a:endParaRPr>
          </a:p>
        </p:txBody>
      </p:sp>
      <p:sp>
        <p:nvSpPr>
          <p:cNvPr id="2" name="TextBox 1">
            <a:extLst>
              <a:ext uri="{FF2B5EF4-FFF2-40B4-BE49-F238E27FC236}">
                <a16:creationId xmlns:a16="http://schemas.microsoft.com/office/drawing/2014/main" id="{25B85232-2EDB-8BA7-8100-979B9F8FEDEA}"/>
              </a:ext>
            </a:extLst>
          </p:cNvPr>
          <p:cNvSpPr txBox="1"/>
          <p:nvPr/>
        </p:nvSpPr>
        <p:spPr>
          <a:xfrm>
            <a:off x="683830" y="1481846"/>
            <a:ext cx="10687961" cy="1834477"/>
          </a:xfrm>
          <a:prstGeom prst="rect">
            <a:avLst/>
          </a:prstGeom>
          <a:noFill/>
        </p:spPr>
        <p:txBody>
          <a:bodyPr wrap="square">
            <a:spAutoFit/>
          </a:bodyPr>
          <a:lstStyle/>
          <a:p>
            <a:pPr marL="0" indent="0">
              <a:lnSpc>
                <a:spcPct val="120000"/>
              </a:lnSpc>
              <a:spcBef>
                <a:spcPts val="1400"/>
              </a:spcBef>
              <a:buNone/>
            </a:pPr>
            <a:r>
              <a:rPr lang="en-US" sz="2400" dirty="0">
                <a:solidFill>
                  <a:schemeClr val="bg2">
                    <a:lumMod val="50000"/>
                  </a:schemeClr>
                </a:solidFill>
                <a:latin typeface="Abadi"/>
              </a:rPr>
              <a:t>Maps with the location of each launch site, the number of launches from each site and the outcome of the mission represented by the color (green meaning successful and red meaning unsuccessful). Lines from each launch site to the closest city, railroad, highway and coastline including the distance in km.</a:t>
            </a:r>
          </a:p>
        </p:txBody>
      </p:sp>
      <p:sp>
        <p:nvSpPr>
          <p:cNvPr id="7" name="TextBox 6">
            <a:extLst>
              <a:ext uri="{FF2B5EF4-FFF2-40B4-BE49-F238E27FC236}">
                <a16:creationId xmlns:a16="http://schemas.microsoft.com/office/drawing/2014/main" id="{46CCACF0-38E2-FA59-393B-BCBDDAAFC2DC}"/>
              </a:ext>
            </a:extLst>
          </p:cNvPr>
          <p:cNvSpPr txBox="1"/>
          <p:nvPr/>
        </p:nvSpPr>
        <p:spPr>
          <a:xfrm>
            <a:off x="4553816" y="6524383"/>
            <a:ext cx="8039966" cy="333617"/>
          </a:xfrm>
          <a:prstGeom prst="rect">
            <a:avLst/>
          </a:prstGeom>
          <a:noFill/>
        </p:spPr>
        <p:txBody>
          <a:bodyPr wrap="square">
            <a:spAutoFit/>
          </a:bodyPr>
          <a:lstStyle>
            <a:defPPr>
              <a:defRPr lang="en-US"/>
            </a:defPPr>
            <a:lvl1pPr indent="0">
              <a:lnSpc>
                <a:spcPct val="120000"/>
              </a:lnSpc>
              <a:spcBef>
                <a:spcPts val="1400"/>
              </a:spcBef>
              <a:buNone/>
              <a:defRPr sz="1400">
                <a:solidFill>
                  <a:srgbClr val="FF0000"/>
                </a:solidFill>
              </a:defRPr>
            </a:lvl1pPr>
          </a:lstStyle>
          <a:p>
            <a:r>
              <a:rPr lang="en-US" dirty="0"/>
              <a:t>https://github.com/laurahc55/dataScienceCapstone/blob/main/6-Visual_Analytics_with_Folium.ipynb</a:t>
            </a:r>
          </a:p>
        </p:txBody>
      </p:sp>
    </p:spTree>
    <p:extLst>
      <p:ext uri="{BB962C8B-B14F-4D97-AF65-F5344CB8AC3E}">
        <p14:creationId xmlns:p14="http://schemas.microsoft.com/office/powerpoint/2010/main" val="148114319"/>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9ADB26FF-76AA-124F-92D8-C93C45D216A8}"/>
              </a:ext>
            </a:extLst>
          </p:cNvPr>
          <p:cNvSpPr>
            <a:spLocks noGrp="1"/>
          </p:cNvSpPr>
          <p:nvPr>
            <p:ph type="sldNum" sz="quarter" idx="12"/>
          </p:nvPr>
        </p:nvSpPr>
        <p:spPr/>
        <p:txBody>
          <a:bodyPr/>
          <a:lstStyle/>
          <a:p>
            <a:fld id="{5075537C-CA84-1446-933C-8E9D027F9201}" type="slidenum">
              <a:rPr lang="en-US" smtClean="0"/>
              <a:t>14</a:t>
            </a:fld>
            <a:endParaRPr lang="en-US"/>
          </a:p>
        </p:txBody>
      </p:sp>
      <p:sp>
        <p:nvSpPr>
          <p:cNvPr id="3" name="Title 1">
            <a:extLst>
              <a:ext uri="{FF2B5EF4-FFF2-40B4-BE49-F238E27FC236}">
                <a16:creationId xmlns:a16="http://schemas.microsoft.com/office/drawing/2014/main" id="{519FC08B-7D2E-43A5-A528-821DCDCCCC8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Dashboard with </a:t>
            </a:r>
            <a:r>
              <a:rPr lang="en-US" dirty="0" err="1">
                <a:solidFill>
                  <a:srgbClr val="0B49CB"/>
                </a:solidFill>
                <a:latin typeface="Abadi"/>
              </a:rPr>
              <a:t>Plotly</a:t>
            </a:r>
            <a:r>
              <a:rPr lang="en-US" dirty="0">
                <a:solidFill>
                  <a:srgbClr val="0B49CB"/>
                </a:solidFill>
                <a:latin typeface="Abadi"/>
              </a:rPr>
              <a:t> Dash</a:t>
            </a:r>
          </a:p>
        </p:txBody>
      </p:sp>
      <p:sp>
        <p:nvSpPr>
          <p:cNvPr id="7" name="TextBox 6">
            <a:extLst>
              <a:ext uri="{FF2B5EF4-FFF2-40B4-BE49-F238E27FC236}">
                <a16:creationId xmlns:a16="http://schemas.microsoft.com/office/drawing/2014/main" id="{333FA57F-A4F3-294D-6B55-89E40592698B}"/>
              </a:ext>
            </a:extLst>
          </p:cNvPr>
          <p:cNvSpPr txBox="1"/>
          <p:nvPr/>
        </p:nvSpPr>
        <p:spPr>
          <a:xfrm>
            <a:off x="6096000" y="6513581"/>
            <a:ext cx="8469457" cy="307777"/>
          </a:xfrm>
          <a:prstGeom prst="rect">
            <a:avLst/>
          </a:prstGeom>
          <a:noFill/>
        </p:spPr>
        <p:txBody>
          <a:bodyPr wrap="square">
            <a:spAutoFit/>
          </a:bodyPr>
          <a:lstStyle/>
          <a:p>
            <a:r>
              <a:rPr lang="en-US" sz="1400" dirty="0">
                <a:solidFill>
                  <a:srgbClr val="FF0000"/>
                </a:solidFill>
              </a:rPr>
              <a:t>https://github.com/laurahc55/dataScienceCapstone/blob/main/7-Dashboard.py</a:t>
            </a:r>
          </a:p>
        </p:txBody>
      </p:sp>
      <p:sp>
        <p:nvSpPr>
          <p:cNvPr id="8" name="TextBox 7">
            <a:extLst>
              <a:ext uri="{FF2B5EF4-FFF2-40B4-BE49-F238E27FC236}">
                <a16:creationId xmlns:a16="http://schemas.microsoft.com/office/drawing/2014/main" id="{C1FFCB09-D35E-20F8-865C-17A9FC40EC46}"/>
              </a:ext>
            </a:extLst>
          </p:cNvPr>
          <p:cNvSpPr txBox="1"/>
          <p:nvPr/>
        </p:nvSpPr>
        <p:spPr>
          <a:xfrm>
            <a:off x="683830" y="1481846"/>
            <a:ext cx="10687961" cy="3343608"/>
          </a:xfrm>
          <a:prstGeom prst="rect">
            <a:avLst/>
          </a:prstGeom>
          <a:noFill/>
        </p:spPr>
        <p:txBody>
          <a:bodyPr wrap="square">
            <a:spAutoFit/>
          </a:bodyPr>
          <a:lstStyle/>
          <a:p>
            <a:pPr marL="0" indent="0">
              <a:lnSpc>
                <a:spcPct val="120000"/>
              </a:lnSpc>
              <a:spcBef>
                <a:spcPts val="1400"/>
              </a:spcBef>
              <a:buNone/>
            </a:pPr>
            <a:r>
              <a:rPr lang="en-US" sz="2400" dirty="0">
                <a:solidFill>
                  <a:schemeClr val="bg2">
                    <a:lumMod val="50000"/>
                  </a:schemeClr>
                </a:solidFill>
                <a:latin typeface="Abadi"/>
              </a:rPr>
              <a:t>A dashboard was created to visualize and compare the successful launches from all the launch sites and the proportion of successful launches vs unsuccessful launches for each site. </a:t>
            </a:r>
          </a:p>
          <a:p>
            <a:pPr marL="0" indent="0">
              <a:lnSpc>
                <a:spcPct val="120000"/>
              </a:lnSpc>
              <a:spcBef>
                <a:spcPts val="1400"/>
              </a:spcBef>
              <a:buNone/>
            </a:pPr>
            <a:r>
              <a:rPr lang="en-US" sz="2400" dirty="0">
                <a:solidFill>
                  <a:schemeClr val="bg2">
                    <a:lumMod val="50000"/>
                  </a:schemeClr>
                </a:solidFill>
                <a:latin typeface="Abadi"/>
              </a:rPr>
              <a:t>We also created a dynamic graph that allows us to see the relationship between payload and the outcome of the mission and what booster version was used for each one. Including a slider to select the range of the payload mass we want to see, and we can also filter by launch site.</a:t>
            </a:r>
          </a:p>
        </p:txBody>
      </p:sp>
    </p:spTree>
    <p:extLst>
      <p:ext uri="{BB962C8B-B14F-4D97-AF65-F5344CB8AC3E}">
        <p14:creationId xmlns:p14="http://schemas.microsoft.com/office/powerpoint/2010/main" val="334532777"/>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F1B08F2-C4AD-A440-BB78-A0625E28887A}"/>
              </a:ext>
            </a:extLst>
          </p:cNvPr>
          <p:cNvSpPr>
            <a:spLocks noGrp="1"/>
          </p:cNvSpPr>
          <p:nvPr>
            <p:ph type="sldNum" sz="quarter" idx="12"/>
          </p:nvPr>
        </p:nvSpPr>
        <p:spPr/>
        <p:txBody>
          <a:bodyPr/>
          <a:lstStyle/>
          <a:p>
            <a:fld id="{5075537C-CA84-1446-933C-8E9D027F9201}" type="slidenum">
              <a:rPr lang="en-US" smtClean="0"/>
              <a:t>15</a:t>
            </a:fld>
            <a:endParaRPr lang="en-US"/>
          </a:p>
        </p:txBody>
      </p:sp>
      <p:sp>
        <p:nvSpPr>
          <p:cNvPr id="3" name="Title 1">
            <a:extLst>
              <a:ext uri="{FF2B5EF4-FFF2-40B4-BE49-F238E27FC236}">
                <a16:creationId xmlns:a16="http://schemas.microsoft.com/office/drawing/2014/main" id="{FC857EDD-A3A7-434D-B8D5-401E872498D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Predictive Analysis (Classification)</a:t>
            </a:r>
          </a:p>
        </p:txBody>
      </p:sp>
      <p:sp>
        <p:nvSpPr>
          <p:cNvPr id="2" name="TextBox 1">
            <a:extLst>
              <a:ext uri="{FF2B5EF4-FFF2-40B4-BE49-F238E27FC236}">
                <a16:creationId xmlns:a16="http://schemas.microsoft.com/office/drawing/2014/main" id="{C8F20706-C929-20B3-E428-868A870BD976}"/>
              </a:ext>
            </a:extLst>
          </p:cNvPr>
          <p:cNvSpPr txBox="1"/>
          <p:nvPr/>
        </p:nvSpPr>
        <p:spPr>
          <a:xfrm>
            <a:off x="683830" y="1481846"/>
            <a:ext cx="10687961" cy="4715137"/>
          </a:xfrm>
          <a:prstGeom prst="rect">
            <a:avLst/>
          </a:prstGeom>
          <a:noFill/>
        </p:spPr>
        <p:txBody>
          <a:bodyPr wrap="square">
            <a:spAutoFit/>
          </a:bodyPr>
          <a:lstStyle/>
          <a:p>
            <a:pPr marL="0" indent="0">
              <a:lnSpc>
                <a:spcPct val="120000"/>
              </a:lnSpc>
              <a:spcBef>
                <a:spcPts val="1400"/>
              </a:spcBef>
              <a:buNone/>
            </a:pPr>
            <a:r>
              <a:rPr lang="en-US" sz="2400" dirty="0">
                <a:solidFill>
                  <a:schemeClr val="bg2">
                    <a:lumMod val="50000"/>
                  </a:schemeClr>
                </a:solidFill>
                <a:latin typeface="Abadi"/>
              </a:rPr>
              <a:t>First, we divided our data into 72 observations for training and 18 observation for testing our results.</a:t>
            </a:r>
          </a:p>
          <a:p>
            <a:pPr marL="0" indent="0">
              <a:lnSpc>
                <a:spcPct val="120000"/>
              </a:lnSpc>
              <a:spcBef>
                <a:spcPts val="1400"/>
              </a:spcBef>
              <a:buNone/>
            </a:pPr>
            <a:r>
              <a:rPr lang="en-US" sz="2400" dirty="0">
                <a:solidFill>
                  <a:schemeClr val="bg2">
                    <a:lumMod val="50000"/>
                  </a:schemeClr>
                </a:solidFill>
                <a:latin typeface="Abadi"/>
              </a:rPr>
              <a:t>We trained and selected the best model for each technique out of:</a:t>
            </a:r>
          </a:p>
          <a:p>
            <a:pPr marL="342900" indent="-342900">
              <a:spcBef>
                <a:spcPts val="1400"/>
              </a:spcBef>
              <a:buFont typeface="Arial" panose="020B0604020202020204" pitchFamily="34" charset="0"/>
              <a:buChar char="•"/>
            </a:pPr>
            <a:r>
              <a:rPr lang="en-US" sz="2400" dirty="0">
                <a:solidFill>
                  <a:schemeClr val="bg2">
                    <a:lumMod val="50000"/>
                  </a:schemeClr>
                </a:solidFill>
                <a:latin typeface="Abadi"/>
              </a:rPr>
              <a:t>30 Logistic Regression</a:t>
            </a:r>
          </a:p>
          <a:p>
            <a:pPr marL="342900" indent="-342900">
              <a:spcBef>
                <a:spcPts val="1400"/>
              </a:spcBef>
              <a:buFont typeface="Arial" panose="020B0604020202020204" pitchFamily="34" charset="0"/>
              <a:buChar char="•"/>
            </a:pPr>
            <a:r>
              <a:rPr lang="en-US" sz="2400" dirty="0">
                <a:solidFill>
                  <a:schemeClr val="bg2">
                    <a:lumMod val="50000"/>
                  </a:schemeClr>
                </a:solidFill>
                <a:latin typeface="Abadi"/>
              </a:rPr>
              <a:t>1,250 Support Vector Machine </a:t>
            </a:r>
          </a:p>
          <a:p>
            <a:pPr marL="342900" indent="-342900">
              <a:spcBef>
                <a:spcPts val="1400"/>
              </a:spcBef>
              <a:buFont typeface="Arial" panose="020B0604020202020204" pitchFamily="34" charset="0"/>
              <a:buChar char="•"/>
            </a:pPr>
            <a:r>
              <a:rPr lang="en-US" sz="2400" dirty="0">
                <a:solidFill>
                  <a:schemeClr val="bg2">
                    <a:lumMod val="50000"/>
                  </a:schemeClr>
                </a:solidFill>
                <a:latin typeface="Abadi"/>
              </a:rPr>
              <a:t>3,240 Decision Trees</a:t>
            </a:r>
          </a:p>
          <a:p>
            <a:pPr marL="342900" indent="-342900">
              <a:spcBef>
                <a:spcPts val="1400"/>
              </a:spcBef>
              <a:buFont typeface="Arial" panose="020B0604020202020204" pitchFamily="34" charset="0"/>
              <a:buChar char="•"/>
            </a:pPr>
            <a:r>
              <a:rPr lang="en-US" sz="2400" dirty="0">
                <a:solidFill>
                  <a:schemeClr val="bg2">
                    <a:lumMod val="50000"/>
                  </a:schemeClr>
                </a:solidFill>
                <a:latin typeface="Abadi"/>
              </a:rPr>
              <a:t>800 KNN clustering</a:t>
            </a:r>
          </a:p>
          <a:p>
            <a:pPr>
              <a:spcBef>
                <a:spcPts val="1400"/>
              </a:spcBef>
            </a:pPr>
            <a:r>
              <a:rPr lang="en-US" sz="2400" dirty="0">
                <a:solidFill>
                  <a:schemeClr val="bg2">
                    <a:lumMod val="50000"/>
                  </a:schemeClr>
                </a:solidFill>
                <a:latin typeface="Abadi"/>
              </a:rPr>
              <a:t>To evaluate the accuracy of the four best models we used our test data set and selected the model with the highest accuracy on the test data.</a:t>
            </a:r>
          </a:p>
        </p:txBody>
      </p:sp>
      <p:sp>
        <p:nvSpPr>
          <p:cNvPr id="7" name="TextBox 6">
            <a:extLst>
              <a:ext uri="{FF2B5EF4-FFF2-40B4-BE49-F238E27FC236}">
                <a16:creationId xmlns:a16="http://schemas.microsoft.com/office/drawing/2014/main" id="{742ED30C-CFDB-537A-8B10-A2711B46CEDB}"/>
              </a:ext>
            </a:extLst>
          </p:cNvPr>
          <p:cNvSpPr txBox="1"/>
          <p:nvPr/>
        </p:nvSpPr>
        <p:spPr>
          <a:xfrm>
            <a:off x="3971923" y="6550223"/>
            <a:ext cx="10523393" cy="307777"/>
          </a:xfrm>
          <a:prstGeom prst="rect">
            <a:avLst/>
          </a:prstGeom>
          <a:noFill/>
        </p:spPr>
        <p:txBody>
          <a:bodyPr wrap="square">
            <a:spAutoFit/>
          </a:bodyPr>
          <a:lstStyle/>
          <a:p>
            <a:r>
              <a:rPr lang="en-US" sz="1400" dirty="0">
                <a:solidFill>
                  <a:srgbClr val="FF0000"/>
                </a:solidFill>
              </a:rPr>
              <a:t>https://github.com/laurahc55/dataScienceCapstone/blob/main/8-SpaceX_Machine_Learning_Prediction.ipynb</a:t>
            </a:r>
          </a:p>
        </p:txBody>
      </p:sp>
    </p:spTree>
    <p:extLst>
      <p:ext uri="{BB962C8B-B14F-4D97-AF65-F5344CB8AC3E}">
        <p14:creationId xmlns:p14="http://schemas.microsoft.com/office/powerpoint/2010/main" val="1813711241"/>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D45C363-925C-9E48-86B0-27D7D36E50D6}"/>
              </a:ext>
            </a:extLst>
          </p:cNvPr>
          <p:cNvSpPr>
            <a:spLocks noGrp="1"/>
          </p:cNvSpPr>
          <p:nvPr>
            <p:ph type="sldNum" sz="quarter" idx="12"/>
          </p:nvPr>
        </p:nvSpPr>
        <p:spPr/>
        <p:txBody>
          <a:bodyPr/>
          <a:lstStyle/>
          <a:p>
            <a:fld id="{5075537C-CA84-1446-933C-8E9D027F9201}" type="slidenum">
              <a:rPr lang="en-US" smtClean="0"/>
              <a:t>16</a:t>
            </a:fld>
            <a:endParaRPr lang="en-US"/>
          </a:p>
        </p:txBody>
      </p:sp>
      <p:sp>
        <p:nvSpPr>
          <p:cNvPr id="7" name="Title 1">
            <a:extLst>
              <a:ext uri="{FF2B5EF4-FFF2-40B4-BE49-F238E27FC236}">
                <a16:creationId xmlns:a16="http://schemas.microsoft.com/office/drawing/2014/main" id="{330F9542-6794-4F57-BB45-868D94AD06B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Results</a:t>
            </a:r>
            <a:endParaRPr lang="en-US" dirty="0">
              <a:solidFill>
                <a:srgbClr val="0B49CB"/>
              </a:solidFill>
            </a:endParaRPr>
          </a:p>
        </p:txBody>
      </p:sp>
      <p:sp>
        <p:nvSpPr>
          <p:cNvPr id="5" name="TextBox 4">
            <a:extLst>
              <a:ext uri="{FF2B5EF4-FFF2-40B4-BE49-F238E27FC236}">
                <a16:creationId xmlns:a16="http://schemas.microsoft.com/office/drawing/2014/main" id="{92CCD377-8294-73F2-340F-2D36C2D49775}"/>
              </a:ext>
            </a:extLst>
          </p:cNvPr>
          <p:cNvSpPr txBox="1"/>
          <p:nvPr/>
        </p:nvSpPr>
        <p:spPr>
          <a:xfrm>
            <a:off x="770011" y="1402773"/>
            <a:ext cx="10687961" cy="4698722"/>
          </a:xfrm>
          <a:prstGeom prst="rect">
            <a:avLst/>
          </a:prstGeom>
          <a:noFill/>
        </p:spPr>
        <p:txBody>
          <a:bodyPr wrap="square">
            <a:spAutoFit/>
          </a:bodyPr>
          <a:lstStyle/>
          <a:p>
            <a:r>
              <a:rPr lang="en-US" sz="2400" dirty="0">
                <a:solidFill>
                  <a:schemeClr val="bg2">
                    <a:lumMod val="50000"/>
                  </a:schemeClr>
                </a:solidFill>
                <a:latin typeface="Abadi" panose="020B0604020104020204" pitchFamily="34" charset="0"/>
              </a:rPr>
              <a:t>The selected model was a decision tree with an 89% accuracy, correctly predicting the landing outcome of 16 out of the 18 test cases.</a:t>
            </a:r>
          </a:p>
          <a:p>
            <a:pPr>
              <a:lnSpc>
                <a:spcPct val="100000"/>
              </a:lnSpc>
              <a:spcBef>
                <a:spcPts val="1400"/>
              </a:spcBef>
            </a:pPr>
            <a:r>
              <a:rPr lang="en-US" sz="2400" dirty="0">
                <a:solidFill>
                  <a:schemeClr val="bg2">
                    <a:lumMod val="50000"/>
                  </a:schemeClr>
                </a:solidFill>
                <a:latin typeface="Abadi" panose="020B0604020104020204" pitchFamily="34" charset="0"/>
              </a:rPr>
              <a:t>The variables used in the model are:</a:t>
            </a:r>
          </a:p>
          <a:p>
            <a:pPr lvl="1">
              <a:lnSpc>
                <a:spcPct val="100000"/>
              </a:lnSpc>
              <a:spcBef>
                <a:spcPts val="1400"/>
              </a:spcBef>
            </a:pPr>
            <a:r>
              <a:rPr lang="en-US" dirty="0">
                <a:solidFill>
                  <a:schemeClr val="bg2">
                    <a:lumMod val="50000"/>
                  </a:schemeClr>
                </a:solidFill>
                <a:latin typeface="Abadi" panose="020B0604020104020204" pitchFamily="34" charset="0"/>
              </a:rPr>
              <a:t>Payload Mass, Orbit, Flights, Blocks, Reused, Legs, Grid fins, Booster type, Launch Site, Serial and , Landing Pad</a:t>
            </a:r>
          </a:p>
          <a:p>
            <a:endParaRPr lang="en-US" sz="2400" dirty="0">
              <a:solidFill>
                <a:schemeClr val="bg2">
                  <a:lumMod val="50000"/>
                </a:schemeClr>
              </a:solidFill>
              <a:latin typeface="Abadi" panose="020B0604020104020204" pitchFamily="34" charset="0"/>
            </a:endParaRPr>
          </a:p>
          <a:p>
            <a:r>
              <a:rPr lang="en-US" sz="2400" dirty="0">
                <a:solidFill>
                  <a:schemeClr val="bg2">
                    <a:lumMod val="50000"/>
                  </a:schemeClr>
                </a:solidFill>
                <a:latin typeface="Abadi" panose="020B0604020104020204" pitchFamily="34" charset="0"/>
              </a:rPr>
              <a:t>The success rate of the last 70 is more than 3 times higher than the success rate of the first 20 launches. Which also means the success rate of a mission has been much higher in the recent years.</a:t>
            </a:r>
          </a:p>
          <a:p>
            <a:endParaRPr lang="en-US" sz="2400" dirty="0">
              <a:solidFill>
                <a:schemeClr val="bg2">
                  <a:lumMod val="50000"/>
                </a:schemeClr>
              </a:solidFill>
              <a:latin typeface="Abadi" panose="020B0604020104020204" pitchFamily="34" charset="0"/>
            </a:endParaRPr>
          </a:p>
          <a:p>
            <a:r>
              <a:rPr lang="en-US" sz="2400" dirty="0">
                <a:solidFill>
                  <a:schemeClr val="bg2">
                    <a:lumMod val="50000"/>
                  </a:schemeClr>
                </a:solidFill>
                <a:latin typeface="Abadi" panose="020B0604020104020204" pitchFamily="34" charset="0"/>
              </a:rPr>
              <a:t>The success rate to the orbit VLEO (86%) is the highest of the three orbits with the most frequent launches. </a:t>
            </a:r>
          </a:p>
        </p:txBody>
      </p:sp>
    </p:spTree>
    <p:extLst>
      <p:ext uri="{BB962C8B-B14F-4D97-AF65-F5344CB8AC3E}">
        <p14:creationId xmlns:p14="http://schemas.microsoft.com/office/powerpoint/2010/main" val="321008965"/>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1618B93D-8F11-6347-95EE-BF68474E5B1F}"/>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2</a:t>
            </a:r>
          </a:p>
        </p:txBody>
      </p:sp>
    </p:spTree>
    <p:extLst>
      <p:ext uri="{BB962C8B-B14F-4D97-AF65-F5344CB8AC3E}">
        <p14:creationId xmlns:p14="http://schemas.microsoft.com/office/powerpoint/2010/main" val="178270660"/>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18</a:t>
            </a:fld>
            <a:endParaRPr lang="en-US"/>
          </a:p>
        </p:txBody>
      </p:sp>
      <p:sp>
        <p:nvSpPr>
          <p:cNvPr id="4" name="Title 1">
            <a:extLst>
              <a:ext uri="{FF2B5EF4-FFF2-40B4-BE49-F238E27FC236}">
                <a16:creationId xmlns:a16="http://schemas.microsoft.com/office/drawing/2014/main" id="{54F4FCC5-6E7E-4FF0-BE45-680EEC392C9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Launch Site</a:t>
            </a:r>
            <a:endParaRPr lang="en-US" dirty="0">
              <a:solidFill>
                <a:srgbClr val="0B49CB"/>
              </a:solidFill>
            </a:endParaRPr>
          </a:p>
        </p:txBody>
      </p:sp>
      <p:pic>
        <p:nvPicPr>
          <p:cNvPr id="2050" name="Picture 2">
            <a:extLst>
              <a:ext uri="{FF2B5EF4-FFF2-40B4-BE49-F238E27FC236}">
                <a16:creationId xmlns:a16="http://schemas.microsoft.com/office/drawing/2014/main" id="{03F4BBC7-F8F6-C97C-450B-D5186F22DE3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471613"/>
            <a:ext cx="12192000" cy="2389187"/>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4">
            <a:extLst>
              <a:ext uri="{FF2B5EF4-FFF2-40B4-BE49-F238E27FC236}">
                <a16:creationId xmlns:a16="http://schemas.microsoft.com/office/drawing/2014/main" id="{210C8642-88D0-5065-9EDC-D1A9A570F8D3}"/>
              </a:ext>
            </a:extLst>
          </p:cNvPr>
          <p:cNvSpPr txBox="1">
            <a:spLocks/>
          </p:cNvSpPr>
          <p:nvPr/>
        </p:nvSpPr>
        <p:spPr>
          <a:xfrm>
            <a:off x="4656083" y="4111048"/>
            <a:ext cx="7430814" cy="2316163"/>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bg2">
                    <a:lumMod val="50000"/>
                  </a:schemeClr>
                </a:solidFill>
                <a:latin typeface="Abadi" panose="020B0604020104020204" pitchFamily="34" charset="0"/>
              </a:rPr>
              <a:t>The success rate for the first 20 launches was only 25% compared to 80% for the last 70 launches </a:t>
            </a:r>
          </a:p>
          <a:p>
            <a:pPr>
              <a:lnSpc>
                <a:spcPct val="100000"/>
              </a:lnSpc>
              <a:spcBef>
                <a:spcPts val="1400"/>
              </a:spcBef>
            </a:pPr>
            <a:r>
              <a:rPr lang="en-US" sz="2200" dirty="0">
                <a:solidFill>
                  <a:schemeClr val="bg2">
                    <a:lumMod val="50000"/>
                  </a:schemeClr>
                </a:solidFill>
                <a:latin typeface="Abadi" panose="020B0604020104020204" pitchFamily="34" charset="0"/>
              </a:rPr>
              <a:t>The CCAFS SLC 40 station has the lowest success rate at about 60% and like the previous finding the success rate of the first 18 missions from this site only 28% compared to a 76% success rate on the last 37 missions</a:t>
            </a:r>
          </a:p>
        </p:txBody>
      </p:sp>
      <p:graphicFrame>
        <p:nvGraphicFramePr>
          <p:cNvPr id="3" name="Chart 2">
            <a:extLst>
              <a:ext uri="{FF2B5EF4-FFF2-40B4-BE49-F238E27FC236}">
                <a16:creationId xmlns:a16="http://schemas.microsoft.com/office/drawing/2014/main" id="{8B9D301E-36EB-8586-5F27-187C4D592960}"/>
              </a:ext>
            </a:extLst>
          </p:cNvPr>
          <p:cNvGraphicFramePr>
            <a:graphicFrameLocks/>
          </p:cNvGraphicFramePr>
          <p:nvPr>
            <p:extLst>
              <p:ext uri="{D42A27DB-BD31-4B8C-83A1-F6EECF244321}">
                <p14:modId xmlns:p14="http://schemas.microsoft.com/office/powerpoint/2010/main" val="3252432203"/>
              </p:ext>
            </p:extLst>
          </p:nvPr>
        </p:nvGraphicFramePr>
        <p:xfrm>
          <a:off x="0" y="3860800"/>
          <a:ext cx="4568825" cy="2743200"/>
        </p:xfrm>
        <a:graphic>
          <a:graphicData uri="http://schemas.openxmlformats.org/drawingml/2006/chart">
            <c:chart xmlns:c="http://schemas.openxmlformats.org/drawingml/2006/chart" xmlns:r="http://schemas.openxmlformats.org/officeDocument/2006/relationships" r:id="rId4"/>
          </a:graphicData>
        </a:graphic>
      </p:graphicFrame>
      <p:cxnSp>
        <p:nvCxnSpPr>
          <p:cNvPr id="7" name="Straight Connector 6">
            <a:extLst>
              <a:ext uri="{FF2B5EF4-FFF2-40B4-BE49-F238E27FC236}">
                <a16:creationId xmlns:a16="http://schemas.microsoft.com/office/drawing/2014/main" id="{9CBC4B06-8A1A-F6DB-4C88-5CD5A7F24FBE}"/>
              </a:ext>
            </a:extLst>
          </p:cNvPr>
          <p:cNvCxnSpPr>
            <a:cxnSpLocks/>
          </p:cNvCxnSpPr>
          <p:nvPr/>
        </p:nvCxnSpPr>
        <p:spPr>
          <a:xfrm flipV="1">
            <a:off x="3366655" y="1549400"/>
            <a:ext cx="0" cy="1962727"/>
          </a:xfrm>
          <a:prstGeom prst="line">
            <a:avLst/>
          </a:prstGeom>
          <a:ln w="63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10" name="Straight Connector 9">
            <a:extLst>
              <a:ext uri="{FF2B5EF4-FFF2-40B4-BE49-F238E27FC236}">
                <a16:creationId xmlns:a16="http://schemas.microsoft.com/office/drawing/2014/main" id="{94F4D3AC-F09E-E449-869C-EF6FDFADE9FF}"/>
              </a:ext>
            </a:extLst>
          </p:cNvPr>
          <p:cNvCxnSpPr/>
          <p:nvPr/>
        </p:nvCxnSpPr>
        <p:spPr>
          <a:xfrm>
            <a:off x="770011" y="1857375"/>
            <a:ext cx="10687961" cy="0"/>
          </a:xfrm>
          <a:prstGeom prst="line">
            <a:avLst/>
          </a:prstGeom>
          <a:ln w="9525" cap="flat" cmpd="sng" algn="ctr">
            <a:solidFill>
              <a:schemeClr val="accent3"/>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865605948"/>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19</a:t>
            </a:fld>
            <a:endParaRPr lang="en-US"/>
          </a:p>
        </p:txBody>
      </p:sp>
      <p:sp>
        <p:nvSpPr>
          <p:cNvPr id="4" name="Title 1">
            <a:extLst>
              <a:ext uri="{FF2B5EF4-FFF2-40B4-BE49-F238E27FC236}">
                <a16:creationId xmlns:a16="http://schemas.microsoft.com/office/drawing/2014/main" id="{B6CCD949-E788-4375-9B07-478FA5684BC1}"/>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Site</a:t>
            </a:r>
          </a:p>
        </p:txBody>
      </p:sp>
      <p:pic>
        <p:nvPicPr>
          <p:cNvPr id="3074" name="Picture 2">
            <a:extLst>
              <a:ext uri="{FF2B5EF4-FFF2-40B4-BE49-F238E27FC236}">
                <a16:creationId xmlns:a16="http://schemas.microsoft.com/office/drawing/2014/main" id="{50873DC2-C313-7237-23B0-8E9157495B26}"/>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41720"/>
            <a:ext cx="12192000" cy="2389187"/>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4">
            <a:extLst>
              <a:ext uri="{FF2B5EF4-FFF2-40B4-BE49-F238E27FC236}">
                <a16:creationId xmlns:a16="http://schemas.microsoft.com/office/drawing/2014/main" id="{F7335439-0C56-0486-2804-89C09D91CE61}"/>
              </a:ext>
            </a:extLst>
          </p:cNvPr>
          <p:cNvSpPr txBox="1">
            <a:spLocks/>
          </p:cNvSpPr>
          <p:nvPr/>
        </p:nvSpPr>
        <p:spPr>
          <a:xfrm>
            <a:off x="4971393" y="4111048"/>
            <a:ext cx="7115504" cy="2316163"/>
          </a:xfrm>
          <a:prstGeom prst="rect">
            <a:avLst/>
          </a:prstGeom>
        </p:spPr>
        <p:txBody>
          <a:bodyPr>
            <a:normAutofit fontScale="925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bg2">
                    <a:lumMod val="50000"/>
                  </a:schemeClr>
                </a:solidFill>
                <a:latin typeface="Abadi" panose="020B0604020104020204" pitchFamily="34" charset="0"/>
              </a:rPr>
              <a:t>The heavier (&gt;8k kg) payloads have a higher success rate of 87% than the medium (4k-8k kg) with only 50%.</a:t>
            </a:r>
          </a:p>
          <a:p>
            <a:pPr>
              <a:lnSpc>
                <a:spcPct val="100000"/>
              </a:lnSpc>
              <a:spcBef>
                <a:spcPts val="1400"/>
              </a:spcBef>
            </a:pPr>
            <a:r>
              <a:rPr lang="en-US" sz="2200" dirty="0">
                <a:solidFill>
                  <a:schemeClr val="bg2">
                    <a:lumMod val="50000"/>
                  </a:schemeClr>
                </a:solidFill>
                <a:latin typeface="Abadi" panose="020B0604020104020204" pitchFamily="34" charset="0"/>
              </a:rPr>
              <a:t>The launch station KSC LC 39A have 4 out of 5 unsuccessful launches from rockets with medium payload mass </a:t>
            </a:r>
          </a:p>
          <a:p>
            <a:pPr>
              <a:lnSpc>
                <a:spcPct val="100000"/>
              </a:lnSpc>
              <a:spcBef>
                <a:spcPts val="1400"/>
              </a:spcBef>
            </a:pPr>
            <a:r>
              <a:rPr lang="en-US" sz="2200" dirty="0">
                <a:solidFill>
                  <a:schemeClr val="bg2">
                    <a:lumMod val="50000"/>
                  </a:schemeClr>
                </a:solidFill>
                <a:latin typeface="Abadi" panose="020B0604020104020204" pitchFamily="34" charset="0"/>
              </a:rPr>
              <a:t>The launch station VAFB SLC 4E have only launched light (&lt;=4k kg) and heavy rockets (&gt;8k kg)</a:t>
            </a:r>
          </a:p>
          <a:p>
            <a:pPr>
              <a:lnSpc>
                <a:spcPct val="100000"/>
              </a:lnSpc>
              <a:spcBef>
                <a:spcPts val="1400"/>
              </a:spcBef>
            </a:pPr>
            <a:endParaRPr lang="en-US" sz="2200" dirty="0">
              <a:solidFill>
                <a:schemeClr val="bg2">
                  <a:lumMod val="50000"/>
                </a:schemeClr>
              </a:solidFill>
              <a:latin typeface="Abadi" panose="020B0604020104020204" pitchFamily="34" charset="0"/>
            </a:endParaRPr>
          </a:p>
        </p:txBody>
      </p:sp>
      <p:graphicFrame>
        <p:nvGraphicFramePr>
          <p:cNvPr id="3" name="Chart 2">
            <a:extLst>
              <a:ext uri="{FF2B5EF4-FFF2-40B4-BE49-F238E27FC236}">
                <a16:creationId xmlns:a16="http://schemas.microsoft.com/office/drawing/2014/main" id="{0E5CA046-9B4E-A442-6872-65131F6C4608}"/>
              </a:ext>
            </a:extLst>
          </p:cNvPr>
          <p:cNvGraphicFramePr>
            <a:graphicFrameLocks/>
          </p:cNvGraphicFramePr>
          <p:nvPr>
            <p:extLst>
              <p:ext uri="{D42A27DB-BD31-4B8C-83A1-F6EECF244321}">
                <p14:modId xmlns:p14="http://schemas.microsoft.com/office/powerpoint/2010/main" val="2671548445"/>
              </p:ext>
            </p:extLst>
          </p:nvPr>
        </p:nvGraphicFramePr>
        <p:xfrm>
          <a:off x="0" y="3834524"/>
          <a:ext cx="4568825" cy="3100838"/>
        </p:xfrm>
        <a:graphic>
          <a:graphicData uri="http://schemas.openxmlformats.org/drawingml/2006/chart">
            <c:chart xmlns:c="http://schemas.openxmlformats.org/drawingml/2006/chart" xmlns:r="http://schemas.openxmlformats.org/officeDocument/2006/relationships" r:id="rId4"/>
          </a:graphicData>
        </a:graphic>
      </p:graphicFrame>
      <p:cxnSp>
        <p:nvCxnSpPr>
          <p:cNvPr id="6" name="Straight Connector 5">
            <a:extLst>
              <a:ext uri="{FF2B5EF4-FFF2-40B4-BE49-F238E27FC236}">
                <a16:creationId xmlns:a16="http://schemas.microsoft.com/office/drawing/2014/main" id="{45FF713C-E0C0-FE97-073D-636BD884C23C}"/>
              </a:ext>
            </a:extLst>
          </p:cNvPr>
          <p:cNvCxnSpPr>
            <a:cxnSpLocks/>
          </p:cNvCxnSpPr>
          <p:nvPr/>
        </p:nvCxnSpPr>
        <p:spPr>
          <a:xfrm flipV="1">
            <a:off x="3623830" y="1466273"/>
            <a:ext cx="0" cy="1962727"/>
          </a:xfrm>
          <a:prstGeom prst="line">
            <a:avLst/>
          </a:prstGeom>
          <a:ln w="63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Straight Connector 6">
            <a:extLst>
              <a:ext uri="{FF2B5EF4-FFF2-40B4-BE49-F238E27FC236}">
                <a16:creationId xmlns:a16="http://schemas.microsoft.com/office/drawing/2014/main" id="{E546645A-E7C6-559C-D85A-33B2E1B39FE6}"/>
              </a:ext>
            </a:extLst>
          </p:cNvPr>
          <p:cNvCxnSpPr>
            <a:cxnSpLocks/>
          </p:cNvCxnSpPr>
          <p:nvPr/>
        </p:nvCxnSpPr>
        <p:spPr>
          <a:xfrm flipV="1">
            <a:off x="6262255" y="1466273"/>
            <a:ext cx="0" cy="1962727"/>
          </a:xfrm>
          <a:prstGeom prst="line">
            <a:avLst/>
          </a:prstGeom>
          <a:ln w="63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 name="Straight Connector 7">
            <a:extLst>
              <a:ext uri="{FF2B5EF4-FFF2-40B4-BE49-F238E27FC236}">
                <a16:creationId xmlns:a16="http://schemas.microsoft.com/office/drawing/2014/main" id="{08DB234A-08A2-C82B-51D4-0E842CA83188}"/>
              </a:ext>
            </a:extLst>
          </p:cNvPr>
          <p:cNvCxnSpPr/>
          <p:nvPr/>
        </p:nvCxnSpPr>
        <p:spPr>
          <a:xfrm>
            <a:off x="752019" y="3076575"/>
            <a:ext cx="10687961" cy="0"/>
          </a:xfrm>
          <a:prstGeom prst="line">
            <a:avLst/>
          </a:prstGeom>
          <a:ln w="9525" cap="flat" cmpd="sng" algn="ctr">
            <a:solidFill>
              <a:schemeClr val="accent3"/>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869789237"/>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fld id="{5075537C-CA84-1446-933C-8E9D027F9201}" type="slidenum">
              <a:rPr lang="en-US" smtClean="0"/>
              <a:pPr/>
              <a:t>2</a:t>
            </a:fld>
            <a:endParaRPr lang="en-US" dirty="0"/>
          </a:p>
        </p:txBody>
      </p:sp>
      <p:sp>
        <p:nvSpPr>
          <p:cNvPr id="10" name="Content Placeholder 2">
            <a:extLst>
              <a:ext uri="{FF2B5EF4-FFF2-40B4-BE49-F238E27FC236}">
                <a16:creationId xmlns:a16="http://schemas.microsoft.com/office/drawing/2014/main" id="{79EF1473-3ADD-43F1-A495-57AAB7FD902F}"/>
              </a:ext>
            </a:extLst>
          </p:cNvPr>
          <p:cNvSpPr txBox="1">
            <a:spLocks/>
          </p:cNvSpPr>
          <p:nvPr/>
        </p:nvSpPr>
        <p:spPr>
          <a:xfrm>
            <a:off x="770011" y="2067018"/>
            <a:ext cx="5167086" cy="3336255"/>
          </a:xfrm>
          <a:prstGeom prst="rect">
            <a:avLst/>
          </a:prstGeom>
        </p:spPr>
        <p:txBody>
          <a:bodyPr lIns="91440" tIns="45720" rIns="91440" bIns="45720" anchor="t">
            <a:normAutofit/>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a:lnSpc>
                <a:spcPct val="100000"/>
              </a:lnSpc>
              <a:spcBef>
                <a:spcPts val="1400"/>
              </a:spcBef>
            </a:pPr>
            <a:r>
              <a:rPr lang="en-US" sz="2400" dirty="0">
                <a:solidFill>
                  <a:schemeClr val="bg2">
                    <a:lumMod val="50000"/>
                  </a:schemeClr>
                </a:solidFill>
                <a:latin typeface="Abadi"/>
              </a:rPr>
              <a:t>Executive Summary</a:t>
            </a:r>
          </a:p>
          <a:p>
            <a:pPr>
              <a:lnSpc>
                <a:spcPct val="100000"/>
              </a:lnSpc>
              <a:spcBef>
                <a:spcPts val="1400"/>
              </a:spcBef>
            </a:pPr>
            <a:r>
              <a:rPr lang="en-US" sz="2400" dirty="0">
                <a:solidFill>
                  <a:schemeClr val="bg2">
                    <a:lumMod val="50000"/>
                  </a:schemeClr>
                </a:solidFill>
                <a:latin typeface="Abadi"/>
              </a:rPr>
              <a:t>Introduction</a:t>
            </a:r>
          </a:p>
          <a:p>
            <a:pPr>
              <a:lnSpc>
                <a:spcPct val="100000"/>
              </a:lnSpc>
              <a:spcBef>
                <a:spcPts val="1400"/>
              </a:spcBef>
            </a:pPr>
            <a:r>
              <a:rPr lang="en-US" sz="2400" dirty="0">
                <a:solidFill>
                  <a:schemeClr val="bg2">
                    <a:lumMod val="50000"/>
                  </a:schemeClr>
                </a:solidFill>
                <a:latin typeface="Abadi"/>
              </a:rPr>
              <a:t>Methodology</a:t>
            </a:r>
          </a:p>
          <a:p>
            <a:pPr>
              <a:lnSpc>
                <a:spcPct val="100000"/>
              </a:lnSpc>
              <a:spcBef>
                <a:spcPts val="1400"/>
              </a:spcBef>
            </a:pPr>
            <a:r>
              <a:rPr lang="en-US" sz="2400" dirty="0">
                <a:solidFill>
                  <a:schemeClr val="bg2">
                    <a:lumMod val="50000"/>
                  </a:schemeClr>
                </a:solidFill>
                <a:latin typeface="Abadi"/>
              </a:rPr>
              <a:t>Results</a:t>
            </a:r>
          </a:p>
          <a:p>
            <a:pPr>
              <a:lnSpc>
                <a:spcPct val="100000"/>
              </a:lnSpc>
              <a:spcBef>
                <a:spcPts val="1400"/>
              </a:spcBef>
            </a:pPr>
            <a:r>
              <a:rPr lang="en-US" sz="2400" dirty="0">
                <a:solidFill>
                  <a:schemeClr val="bg2">
                    <a:lumMod val="50000"/>
                  </a:schemeClr>
                </a:solidFill>
                <a:latin typeface="Abadi"/>
              </a:rPr>
              <a:t>Conclusion</a:t>
            </a:r>
          </a:p>
          <a:p>
            <a:pPr>
              <a:lnSpc>
                <a:spcPct val="100000"/>
              </a:lnSpc>
              <a:spcBef>
                <a:spcPts val="1400"/>
              </a:spcBef>
            </a:pPr>
            <a:r>
              <a:rPr lang="en-US" sz="2400" dirty="0">
                <a:solidFill>
                  <a:schemeClr val="bg2">
                    <a:lumMod val="50000"/>
                  </a:schemeClr>
                </a:solidFill>
                <a:latin typeface="Abadi"/>
              </a:rPr>
              <a:t>Appendix</a:t>
            </a:r>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Outline</a:t>
            </a:r>
          </a:p>
        </p:txBody>
      </p:sp>
    </p:spTree>
    <p:extLst>
      <p:ext uri="{BB962C8B-B14F-4D97-AF65-F5344CB8AC3E}">
        <p14:creationId xmlns:p14="http://schemas.microsoft.com/office/powerpoint/2010/main" val="72403803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20</a:t>
            </a:fld>
            <a:endParaRPr lang="en-US"/>
          </a:p>
        </p:txBody>
      </p:sp>
      <p:sp>
        <p:nvSpPr>
          <p:cNvPr id="4" name="Title 1">
            <a:extLst>
              <a:ext uri="{FF2B5EF4-FFF2-40B4-BE49-F238E27FC236}">
                <a16:creationId xmlns:a16="http://schemas.microsoft.com/office/drawing/2014/main" id="{D4811A61-F7FB-4B19-9ED1-E0E2554A5BE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 Rate vs. Orbit Type</a:t>
            </a:r>
            <a:endParaRPr lang="en-US" dirty="0">
              <a:solidFill>
                <a:srgbClr val="0B49CB"/>
              </a:solidFill>
            </a:endParaRPr>
          </a:p>
        </p:txBody>
      </p:sp>
      <p:pic>
        <p:nvPicPr>
          <p:cNvPr id="4098" name="Picture 2">
            <a:extLst>
              <a:ext uri="{FF2B5EF4-FFF2-40B4-BE49-F238E27FC236}">
                <a16:creationId xmlns:a16="http://schemas.microsoft.com/office/drawing/2014/main" id="{9CD39CE6-138F-AAAD-A6D3-8B4B750649BB}"/>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943540" y="1839816"/>
            <a:ext cx="2375941" cy="1810241"/>
          </a:xfrm>
          <a:prstGeom prst="rect">
            <a:avLst/>
          </a:prstGeom>
          <a:noFill/>
          <a:extLst>
            <a:ext uri="{909E8E84-426E-40DD-AFC4-6F175D3DCCD1}">
              <a14:hiddenFill xmlns:a14="http://schemas.microsoft.com/office/drawing/2010/main">
                <a:solidFill>
                  <a:srgbClr val="FFFFFF"/>
                </a:solidFill>
              </a14:hiddenFill>
            </a:ext>
          </a:extLst>
        </p:spPr>
      </p:pic>
      <p:pic>
        <p:nvPicPr>
          <p:cNvPr id="4100" name="Picture 4">
            <a:extLst>
              <a:ext uri="{FF2B5EF4-FFF2-40B4-BE49-F238E27FC236}">
                <a16:creationId xmlns:a16="http://schemas.microsoft.com/office/drawing/2014/main" id="{65942E4F-18A4-2BD3-01F9-282D38F0B9E0}"/>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13017" y="1839815"/>
            <a:ext cx="2359180" cy="1810241"/>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4">
            <a:extLst>
              <a:ext uri="{FF2B5EF4-FFF2-40B4-BE49-F238E27FC236}">
                <a16:creationId xmlns:a16="http://schemas.microsoft.com/office/drawing/2014/main" id="{1A1B9607-DC7F-DEE0-F9A2-5C68CA57F802}"/>
              </a:ext>
            </a:extLst>
          </p:cNvPr>
          <p:cNvSpPr txBox="1">
            <a:spLocks/>
          </p:cNvSpPr>
          <p:nvPr/>
        </p:nvSpPr>
        <p:spPr>
          <a:xfrm>
            <a:off x="895953" y="3865419"/>
            <a:ext cx="10723944" cy="2316163"/>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bg2">
                    <a:lumMod val="50000"/>
                  </a:schemeClr>
                </a:solidFill>
                <a:latin typeface="Abadi" panose="020B0604020104020204" pitchFamily="34" charset="0"/>
              </a:rPr>
              <a:t>Of the three launch stations that account for ~70% (62) of the launches, VLEO has the highest success rate of 86% followed by ISS with 62% and GTO has the lowest with 52%</a:t>
            </a:r>
          </a:p>
          <a:p>
            <a:pPr>
              <a:lnSpc>
                <a:spcPct val="100000"/>
              </a:lnSpc>
              <a:spcBef>
                <a:spcPts val="1400"/>
              </a:spcBef>
            </a:pPr>
            <a:r>
              <a:rPr lang="en-US" sz="2200" dirty="0">
                <a:solidFill>
                  <a:schemeClr val="bg2">
                    <a:lumMod val="50000"/>
                  </a:schemeClr>
                </a:solidFill>
                <a:latin typeface="Abadi" panose="020B0604020104020204" pitchFamily="34" charset="0"/>
              </a:rPr>
              <a:t>All the launch to ES-L1 (1), GEO (1), HEO (1) and SSO (5) have being successful but those only account for ~9%. launches</a:t>
            </a:r>
          </a:p>
          <a:p>
            <a:pPr>
              <a:lnSpc>
                <a:spcPct val="100000"/>
              </a:lnSpc>
              <a:spcBef>
                <a:spcPts val="1400"/>
              </a:spcBef>
            </a:pPr>
            <a:r>
              <a:rPr lang="en-US" sz="2200" dirty="0">
                <a:solidFill>
                  <a:schemeClr val="bg2">
                    <a:lumMod val="50000"/>
                  </a:schemeClr>
                </a:solidFill>
                <a:latin typeface="Abadi" panose="020B0604020104020204" pitchFamily="34" charset="0"/>
              </a:rPr>
              <a:t>The only launch to the SO was unsuccessful </a:t>
            </a:r>
          </a:p>
        </p:txBody>
      </p:sp>
      <p:graphicFrame>
        <p:nvGraphicFramePr>
          <p:cNvPr id="6" name="Chart 5">
            <a:extLst>
              <a:ext uri="{FF2B5EF4-FFF2-40B4-BE49-F238E27FC236}">
                <a16:creationId xmlns:a16="http://schemas.microsoft.com/office/drawing/2014/main" id="{B9F9FC46-C4A6-08E2-A2A3-46C2BAE43028}"/>
              </a:ext>
            </a:extLst>
          </p:cNvPr>
          <p:cNvGraphicFramePr>
            <a:graphicFrameLocks/>
          </p:cNvGraphicFramePr>
          <p:nvPr>
            <p:extLst>
              <p:ext uri="{D42A27DB-BD31-4B8C-83A1-F6EECF244321}">
                <p14:modId xmlns:p14="http://schemas.microsoft.com/office/powerpoint/2010/main" val="3354011197"/>
              </p:ext>
            </p:extLst>
          </p:nvPr>
        </p:nvGraphicFramePr>
        <p:xfrm>
          <a:off x="276828" y="1240035"/>
          <a:ext cx="5124450" cy="2743200"/>
        </p:xfrm>
        <a:graphic>
          <a:graphicData uri="http://schemas.openxmlformats.org/drawingml/2006/chart">
            <c:chart xmlns:c="http://schemas.openxmlformats.org/drawingml/2006/chart" xmlns:r="http://schemas.openxmlformats.org/officeDocument/2006/relationships" r:id="rId5"/>
          </a:graphicData>
        </a:graphic>
      </p:graphicFrame>
    </p:spTree>
    <p:extLst>
      <p:ext uri="{BB962C8B-B14F-4D97-AF65-F5344CB8AC3E}">
        <p14:creationId xmlns:p14="http://schemas.microsoft.com/office/powerpoint/2010/main" val="8009018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21</a:t>
            </a:fld>
            <a:endParaRPr lang="en-US"/>
          </a:p>
        </p:txBody>
      </p:sp>
      <p:sp>
        <p:nvSpPr>
          <p:cNvPr id="4" name="Title 1">
            <a:extLst>
              <a:ext uri="{FF2B5EF4-FFF2-40B4-BE49-F238E27FC236}">
                <a16:creationId xmlns:a16="http://schemas.microsoft.com/office/drawing/2014/main" id="{021C109C-C017-4D19-928F-AED25AC30125}"/>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Flight Number vs. Orbit</a:t>
            </a:r>
            <a:endParaRPr lang="en-US" dirty="0">
              <a:solidFill>
                <a:srgbClr val="0B49CB"/>
              </a:solidFill>
            </a:endParaRPr>
          </a:p>
        </p:txBody>
      </p:sp>
      <p:pic>
        <p:nvPicPr>
          <p:cNvPr id="5122" name="Picture 2">
            <a:extLst>
              <a:ext uri="{FF2B5EF4-FFF2-40B4-BE49-F238E27FC236}">
                <a16:creationId xmlns:a16="http://schemas.microsoft.com/office/drawing/2014/main" id="{5083BB74-6F06-5040-ECAF-6C1C57841A69}"/>
              </a:ext>
            </a:extLst>
          </p:cNvPr>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0" y="1359188"/>
            <a:ext cx="12192000" cy="239236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4">
            <a:extLst>
              <a:ext uri="{FF2B5EF4-FFF2-40B4-BE49-F238E27FC236}">
                <a16:creationId xmlns:a16="http://schemas.microsoft.com/office/drawing/2014/main" id="{A05F5255-121B-FBEF-3EB4-BFE60EDA2A7D}"/>
              </a:ext>
            </a:extLst>
          </p:cNvPr>
          <p:cNvSpPr txBox="1">
            <a:spLocks/>
          </p:cNvSpPr>
          <p:nvPr/>
        </p:nvSpPr>
        <p:spPr>
          <a:xfrm>
            <a:off x="446809" y="4023040"/>
            <a:ext cx="11426210" cy="267517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bg2">
                    <a:lumMod val="50000"/>
                  </a:schemeClr>
                </a:solidFill>
                <a:latin typeface="Abadi" panose="020B0604020104020204" pitchFamily="34" charset="0"/>
              </a:rPr>
              <a:t>There hasn’t been a launch to the LEO orbit since the 44</a:t>
            </a:r>
            <a:r>
              <a:rPr lang="en-US" sz="2200" baseline="30000" dirty="0">
                <a:solidFill>
                  <a:schemeClr val="bg2">
                    <a:lumMod val="50000"/>
                  </a:schemeClr>
                </a:solidFill>
                <a:latin typeface="Abadi" panose="020B0604020104020204" pitchFamily="34" charset="0"/>
              </a:rPr>
              <a:t>th</a:t>
            </a:r>
            <a:r>
              <a:rPr lang="en-US" sz="2200" dirty="0">
                <a:solidFill>
                  <a:schemeClr val="bg2">
                    <a:lumMod val="50000"/>
                  </a:schemeClr>
                </a:solidFill>
                <a:latin typeface="Abadi" panose="020B0604020104020204" pitchFamily="34" charset="0"/>
              </a:rPr>
              <a:t> flight </a:t>
            </a:r>
          </a:p>
          <a:p>
            <a:pPr>
              <a:lnSpc>
                <a:spcPct val="100000"/>
              </a:lnSpc>
              <a:spcBef>
                <a:spcPts val="1400"/>
              </a:spcBef>
            </a:pPr>
            <a:r>
              <a:rPr lang="en-US" sz="2200" dirty="0">
                <a:solidFill>
                  <a:schemeClr val="bg2">
                    <a:lumMod val="50000"/>
                  </a:schemeClr>
                </a:solidFill>
                <a:latin typeface="Abadi" panose="020B0604020104020204" pitchFamily="34" charset="0"/>
              </a:rPr>
              <a:t>The last 6 launches to the ISS orbit have been successful</a:t>
            </a:r>
          </a:p>
          <a:p>
            <a:pPr>
              <a:lnSpc>
                <a:spcPct val="100000"/>
              </a:lnSpc>
              <a:spcBef>
                <a:spcPts val="1400"/>
              </a:spcBef>
            </a:pPr>
            <a:r>
              <a:rPr lang="en-US" sz="2200" dirty="0">
                <a:solidFill>
                  <a:schemeClr val="bg2">
                    <a:lumMod val="50000"/>
                  </a:schemeClr>
                </a:solidFill>
                <a:latin typeface="Abadi" panose="020B0604020104020204" pitchFamily="34" charset="0"/>
              </a:rPr>
              <a:t>The launches to the GTO orbit went from 25 out of the first 60 (~40%) to only 2 out of the last 30 (~7%)</a:t>
            </a:r>
          </a:p>
          <a:p>
            <a:pPr>
              <a:lnSpc>
                <a:spcPct val="100000"/>
              </a:lnSpc>
              <a:spcBef>
                <a:spcPts val="1400"/>
              </a:spcBef>
            </a:pPr>
            <a:r>
              <a:rPr lang="en-US" sz="2200" dirty="0">
                <a:solidFill>
                  <a:schemeClr val="bg2">
                    <a:lumMod val="50000"/>
                  </a:schemeClr>
                </a:solidFill>
                <a:latin typeface="Abadi" panose="020B0604020104020204" pitchFamily="34" charset="0"/>
              </a:rPr>
              <a:t>Almost half of the last 30 launches were to the VLEO orbit</a:t>
            </a:r>
          </a:p>
        </p:txBody>
      </p:sp>
      <p:cxnSp>
        <p:nvCxnSpPr>
          <p:cNvPr id="3" name="Straight Connector 2">
            <a:extLst>
              <a:ext uri="{FF2B5EF4-FFF2-40B4-BE49-F238E27FC236}">
                <a16:creationId xmlns:a16="http://schemas.microsoft.com/office/drawing/2014/main" id="{88A1729A-146C-E3DF-F56C-4045677B6657}"/>
              </a:ext>
            </a:extLst>
          </p:cNvPr>
          <p:cNvCxnSpPr>
            <a:cxnSpLocks/>
          </p:cNvCxnSpPr>
          <p:nvPr/>
        </p:nvCxnSpPr>
        <p:spPr>
          <a:xfrm flipV="1">
            <a:off x="7786255" y="1466273"/>
            <a:ext cx="0" cy="1962727"/>
          </a:xfrm>
          <a:prstGeom prst="line">
            <a:avLst/>
          </a:prstGeom>
          <a:ln w="63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 name="Straight Connector 5">
            <a:extLst>
              <a:ext uri="{FF2B5EF4-FFF2-40B4-BE49-F238E27FC236}">
                <a16:creationId xmlns:a16="http://schemas.microsoft.com/office/drawing/2014/main" id="{E171648C-62BA-CBA7-2E18-569E9966BE04}"/>
              </a:ext>
            </a:extLst>
          </p:cNvPr>
          <p:cNvCxnSpPr>
            <a:cxnSpLocks/>
          </p:cNvCxnSpPr>
          <p:nvPr/>
        </p:nvCxnSpPr>
        <p:spPr>
          <a:xfrm>
            <a:off x="446809" y="1485323"/>
            <a:ext cx="11011163" cy="0"/>
          </a:xfrm>
          <a:prstGeom prst="line">
            <a:avLst/>
          </a:prstGeom>
          <a:ln w="9525" cap="flat" cmpd="sng" algn="ctr">
            <a:solidFill>
              <a:schemeClr val="accent3"/>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8" name="Straight Connector 7">
            <a:extLst>
              <a:ext uri="{FF2B5EF4-FFF2-40B4-BE49-F238E27FC236}">
                <a16:creationId xmlns:a16="http://schemas.microsoft.com/office/drawing/2014/main" id="{6B0092D7-833D-454B-2B32-8577374F5A95}"/>
              </a:ext>
            </a:extLst>
          </p:cNvPr>
          <p:cNvCxnSpPr>
            <a:cxnSpLocks/>
          </p:cNvCxnSpPr>
          <p:nvPr/>
        </p:nvCxnSpPr>
        <p:spPr>
          <a:xfrm>
            <a:off x="446809" y="2971800"/>
            <a:ext cx="11163563" cy="0"/>
          </a:xfrm>
          <a:prstGeom prst="line">
            <a:avLst/>
          </a:prstGeom>
          <a:ln w="9525" cap="flat" cmpd="sng" algn="ctr">
            <a:solidFill>
              <a:schemeClr val="accent3"/>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9" name="Straight Connector 8">
            <a:extLst>
              <a:ext uri="{FF2B5EF4-FFF2-40B4-BE49-F238E27FC236}">
                <a16:creationId xmlns:a16="http://schemas.microsoft.com/office/drawing/2014/main" id="{3681952C-3E3F-D2E7-5569-FBC726F5F6EF}"/>
              </a:ext>
            </a:extLst>
          </p:cNvPr>
          <p:cNvCxnSpPr>
            <a:cxnSpLocks/>
          </p:cNvCxnSpPr>
          <p:nvPr/>
        </p:nvCxnSpPr>
        <p:spPr>
          <a:xfrm>
            <a:off x="446809" y="2038350"/>
            <a:ext cx="11011163" cy="0"/>
          </a:xfrm>
          <a:prstGeom prst="line">
            <a:avLst/>
          </a:prstGeom>
          <a:ln w="9525" cap="flat" cmpd="sng" algn="ctr">
            <a:solidFill>
              <a:schemeClr val="accent3"/>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1106727586"/>
      </p:ext>
    </p:extLst>
  </p:cSld>
  <p:clrMapOvr>
    <a:masterClrMapping/>
  </p:clrMapOvr>
</p:sld>
</file>

<file path=ppt/slides/slide2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22</a:t>
            </a:fld>
            <a:endParaRPr lang="en-US"/>
          </a:p>
        </p:txBody>
      </p:sp>
      <p:sp>
        <p:nvSpPr>
          <p:cNvPr id="4" name="Title 1">
            <a:extLst>
              <a:ext uri="{FF2B5EF4-FFF2-40B4-BE49-F238E27FC236}">
                <a16:creationId xmlns:a16="http://schemas.microsoft.com/office/drawing/2014/main" id="{AFE7D9E4-306D-49E3-9AC4-15D566FC72A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Orbit Type</a:t>
            </a:r>
            <a:endParaRPr lang="en-US" dirty="0">
              <a:solidFill>
                <a:srgbClr val="0B49CB"/>
              </a:solidFill>
            </a:endParaRPr>
          </a:p>
        </p:txBody>
      </p:sp>
      <p:pic>
        <p:nvPicPr>
          <p:cNvPr id="6146" name="Picture 2">
            <a:extLst>
              <a:ext uri="{FF2B5EF4-FFF2-40B4-BE49-F238E27FC236}">
                <a16:creationId xmlns:a16="http://schemas.microsoft.com/office/drawing/2014/main" id="{51C5B65A-0C5D-BEEB-87FB-2ACE9CCAE41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0" y="1328016"/>
            <a:ext cx="12192000" cy="2392363"/>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4">
            <a:extLst>
              <a:ext uri="{FF2B5EF4-FFF2-40B4-BE49-F238E27FC236}">
                <a16:creationId xmlns:a16="http://schemas.microsoft.com/office/drawing/2014/main" id="{0CA8CC92-8191-9649-DC00-91129938412B}"/>
              </a:ext>
            </a:extLst>
          </p:cNvPr>
          <p:cNvSpPr txBox="1">
            <a:spLocks/>
          </p:cNvSpPr>
          <p:nvPr/>
        </p:nvSpPr>
        <p:spPr>
          <a:xfrm>
            <a:off x="446809" y="3774577"/>
            <a:ext cx="11426210" cy="2675174"/>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bg2">
                    <a:lumMod val="50000"/>
                  </a:schemeClr>
                </a:solidFill>
                <a:latin typeface="Abadi" panose="020B0604020104020204" pitchFamily="34" charset="0"/>
              </a:rPr>
              <a:t>ISS orbit: Most (~60%) of the unsuccessful launches of the rockets with light payload mass (4k kg) were to this orbit</a:t>
            </a:r>
          </a:p>
          <a:p>
            <a:pPr>
              <a:lnSpc>
                <a:spcPct val="100000"/>
              </a:lnSpc>
              <a:spcBef>
                <a:spcPts val="1400"/>
              </a:spcBef>
            </a:pPr>
            <a:r>
              <a:rPr lang="en-US" sz="2200" dirty="0">
                <a:solidFill>
                  <a:schemeClr val="bg2">
                    <a:lumMod val="50000"/>
                  </a:schemeClr>
                </a:solidFill>
                <a:latin typeface="Abadi" panose="020B0604020104020204" pitchFamily="34" charset="0"/>
              </a:rPr>
              <a:t>GTO orbit: ~80% of the unsuccessful launches of the rockets with medium payload mass (4-8k kg) were to this orbit vs only ~15% of the unsuccessful launches of the rockets with light payload mass (4k kg) </a:t>
            </a:r>
          </a:p>
          <a:p>
            <a:pPr>
              <a:lnSpc>
                <a:spcPct val="100000"/>
              </a:lnSpc>
              <a:spcBef>
                <a:spcPts val="1400"/>
              </a:spcBef>
            </a:pPr>
            <a:r>
              <a:rPr lang="en-US" sz="2200" dirty="0">
                <a:solidFill>
                  <a:schemeClr val="bg2">
                    <a:lumMod val="50000"/>
                  </a:schemeClr>
                </a:solidFill>
                <a:latin typeface="Abadi" panose="020B0604020104020204" pitchFamily="34" charset="0"/>
              </a:rPr>
              <a:t>VLEO orbit: all the rockets launch to this orbit have the heaviest payload mass (&gt;8k kg) and the success rate of ~85%</a:t>
            </a:r>
          </a:p>
        </p:txBody>
      </p:sp>
      <p:cxnSp>
        <p:nvCxnSpPr>
          <p:cNvPr id="3" name="Straight Connector 2">
            <a:extLst>
              <a:ext uri="{FF2B5EF4-FFF2-40B4-BE49-F238E27FC236}">
                <a16:creationId xmlns:a16="http://schemas.microsoft.com/office/drawing/2014/main" id="{6899B472-1DB7-14C2-AD54-1B27C1FF893A}"/>
              </a:ext>
            </a:extLst>
          </p:cNvPr>
          <p:cNvCxnSpPr/>
          <p:nvPr/>
        </p:nvCxnSpPr>
        <p:spPr>
          <a:xfrm>
            <a:off x="446809" y="2009775"/>
            <a:ext cx="10687961" cy="0"/>
          </a:xfrm>
          <a:prstGeom prst="line">
            <a:avLst/>
          </a:prstGeom>
          <a:ln w="9525" cap="flat" cmpd="sng" algn="ctr">
            <a:solidFill>
              <a:schemeClr val="accent3"/>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6" name="Straight Connector 5">
            <a:extLst>
              <a:ext uri="{FF2B5EF4-FFF2-40B4-BE49-F238E27FC236}">
                <a16:creationId xmlns:a16="http://schemas.microsoft.com/office/drawing/2014/main" id="{FB7DA8E5-1B36-0D87-679E-7BA291FB5FE1}"/>
              </a:ext>
            </a:extLst>
          </p:cNvPr>
          <p:cNvCxnSpPr/>
          <p:nvPr/>
        </p:nvCxnSpPr>
        <p:spPr>
          <a:xfrm>
            <a:off x="446809" y="1647825"/>
            <a:ext cx="10687961" cy="0"/>
          </a:xfrm>
          <a:prstGeom prst="line">
            <a:avLst/>
          </a:prstGeom>
          <a:ln w="9525" cap="flat" cmpd="sng" algn="ctr">
            <a:solidFill>
              <a:schemeClr val="accent3"/>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cxnSp>
        <p:nvCxnSpPr>
          <p:cNvPr id="7" name="Straight Connector 6">
            <a:extLst>
              <a:ext uri="{FF2B5EF4-FFF2-40B4-BE49-F238E27FC236}">
                <a16:creationId xmlns:a16="http://schemas.microsoft.com/office/drawing/2014/main" id="{EB4359D8-C471-FF49-1761-BECFCF12C97E}"/>
              </a:ext>
            </a:extLst>
          </p:cNvPr>
          <p:cNvCxnSpPr/>
          <p:nvPr/>
        </p:nvCxnSpPr>
        <p:spPr>
          <a:xfrm>
            <a:off x="446809" y="2943225"/>
            <a:ext cx="10687961" cy="0"/>
          </a:xfrm>
          <a:prstGeom prst="line">
            <a:avLst/>
          </a:prstGeom>
          <a:ln w="9525" cap="flat" cmpd="sng" algn="ctr">
            <a:solidFill>
              <a:schemeClr val="accent3"/>
            </a:solidFill>
            <a:prstDash val="sysDot"/>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3145340593"/>
      </p:ext>
    </p:extLst>
  </p:cSld>
  <p:clrMapOvr>
    <a:masterClrMapping/>
  </p:clrMapOvr>
</p:sld>
</file>

<file path=ppt/slides/slide2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5" name="Slide Number Placeholder 4">
            <a:extLst>
              <a:ext uri="{FF2B5EF4-FFF2-40B4-BE49-F238E27FC236}">
                <a16:creationId xmlns:a16="http://schemas.microsoft.com/office/drawing/2014/main" id="{31BF7889-073A-E045-A3F2-45D63BD0FDC0}"/>
              </a:ext>
            </a:extLst>
          </p:cNvPr>
          <p:cNvSpPr>
            <a:spLocks noGrp="1"/>
          </p:cNvSpPr>
          <p:nvPr>
            <p:ph type="sldNum" sz="quarter" idx="12"/>
          </p:nvPr>
        </p:nvSpPr>
        <p:spPr/>
        <p:txBody>
          <a:bodyPr/>
          <a:lstStyle/>
          <a:p>
            <a:fld id="{5075537C-CA84-1446-933C-8E9D027F9201}" type="slidenum">
              <a:rPr lang="en-US" smtClean="0"/>
              <a:t>23</a:t>
            </a:fld>
            <a:endParaRPr lang="en-US"/>
          </a:p>
        </p:txBody>
      </p:sp>
      <p:sp>
        <p:nvSpPr>
          <p:cNvPr id="4" name="Title 1">
            <a:extLst>
              <a:ext uri="{FF2B5EF4-FFF2-40B4-BE49-F238E27FC236}">
                <a16:creationId xmlns:a16="http://schemas.microsoft.com/office/drawing/2014/main" id="{6D35FD2D-1BD2-45D7-B015-1A96C241520B}"/>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Yearly Trend</a:t>
            </a:r>
          </a:p>
        </p:txBody>
      </p:sp>
      <p:pic>
        <p:nvPicPr>
          <p:cNvPr id="7170" name="Picture 2">
            <a:extLst>
              <a:ext uri="{FF2B5EF4-FFF2-40B4-BE49-F238E27FC236}">
                <a16:creationId xmlns:a16="http://schemas.microsoft.com/office/drawing/2014/main" id="{C411388E-4D0E-DE41-31AC-FE4D085D970F}"/>
              </a:ext>
            </a:extLst>
          </p:cNvPr>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985244" y="4012935"/>
            <a:ext cx="3615216" cy="2213457"/>
          </a:xfrm>
          <a:prstGeom prst="rect">
            <a:avLst/>
          </a:prstGeom>
          <a:noFill/>
          <a:extLst>
            <a:ext uri="{909E8E84-426E-40DD-AFC4-6F175D3DCCD1}">
              <a14:hiddenFill xmlns:a14="http://schemas.microsoft.com/office/drawing/2010/main">
                <a:solidFill>
                  <a:srgbClr val="FFFFFF"/>
                </a:solidFill>
              </a14:hiddenFill>
            </a:ext>
          </a:extLst>
        </p:spPr>
      </p:pic>
      <p:sp>
        <p:nvSpPr>
          <p:cNvPr id="2" name="Content Placeholder 4">
            <a:extLst>
              <a:ext uri="{FF2B5EF4-FFF2-40B4-BE49-F238E27FC236}">
                <a16:creationId xmlns:a16="http://schemas.microsoft.com/office/drawing/2014/main" id="{01ED7521-1423-1009-7F8B-CF4D550E2043}"/>
              </a:ext>
            </a:extLst>
          </p:cNvPr>
          <p:cNvSpPr txBox="1">
            <a:spLocks/>
          </p:cNvSpPr>
          <p:nvPr/>
        </p:nvSpPr>
        <p:spPr>
          <a:xfrm>
            <a:off x="6483927" y="1609725"/>
            <a:ext cx="5389092" cy="2310917"/>
          </a:xfrm>
          <a:prstGeom prst="rect">
            <a:avLst/>
          </a:prstGeom>
        </p:spPr>
        <p:txBody>
          <a:bodyPr>
            <a:normAutofit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200" dirty="0">
                <a:solidFill>
                  <a:schemeClr val="bg2">
                    <a:lumMod val="50000"/>
                  </a:schemeClr>
                </a:solidFill>
                <a:latin typeface="Abadi" panose="020B0604020104020204" pitchFamily="34" charset="0"/>
              </a:rPr>
              <a:t>The success rate since 2017 have being &gt;60%</a:t>
            </a:r>
          </a:p>
          <a:p>
            <a:pPr>
              <a:lnSpc>
                <a:spcPct val="100000"/>
              </a:lnSpc>
              <a:spcBef>
                <a:spcPts val="1400"/>
              </a:spcBef>
            </a:pPr>
            <a:r>
              <a:rPr lang="en-US" sz="2200" dirty="0">
                <a:solidFill>
                  <a:schemeClr val="bg2">
                    <a:lumMod val="50000"/>
                  </a:schemeClr>
                </a:solidFill>
                <a:latin typeface="Abadi" panose="020B0604020104020204" pitchFamily="34" charset="0"/>
              </a:rPr>
              <a:t>In 2019 we saw the highest success rate of 90%</a:t>
            </a:r>
          </a:p>
          <a:p>
            <a:pPr>
              <a:lnSpc>
                <a:spcPct val="100000"/>
              </a:lnSpc>
              <a:spcBef>
                <a:spcPts val="1400"/>
              </a:spcBef>
            </a:pPr>
            <a:r>
              <a:rPr lang="en-US" sz="2200" dirty="0">
                <a:solidFill>
                  <a:schemeClr val="bg2">
                    <a:lumMod val="50000"/>
                  </a:schemeClr>
                </a:solidFill>
                <a:latin typeface="Abadi" panose="020B0604020104020204" pitchFamily="34" charset="0"/>
              </a:rPr>
              <a:t>~72% of launches happened from 2017 to 2020</a:t>
            </a:r>
          </a:p>
        </p:txBody>
      </p:sp>
      <p:graphicFrame>
        <p:nvGraphicFramePr>
          <p:cNvPr id="3" name="Chart 2">
            <a:extLst>
              <a:ext uri="{FF2B5EF4-FFF2-40B4-BE49-F238E27FC236}">
                <a16:creationId xmlns:a16="http://schemas.microsoft.com/office/drawing/2014/main" id="{45A1E447-7FC5-850D-A566-0D3E1A597077}"/>
              </a:ext>
            </a:extLst>
          </p:cNvPr>
          <p:cNvGraphicFramePr>
            <a:graphicFrameLocks/>
          </p:cNvGraphicFramePr>
          <p:nvPr>
            <p:extLst>
              <p:ext uri="{D42A27DB-BD31-4B8C-83A1-F6EECF244321}">
                <p14:modId xmlns:p14="http://schemas.microsoft.com/office/powerpoint/2010/main" val="1195059082"/>
              </p:ext>
            </p:extLst>
          </p:nvPr>
        </p:nvGraphicFramePr>
        <p:xfrm>
          <a:off x="630109" y="1392381"/>
          <a:ext cx="5739518" cy="4840025"/>
        </p:xfrm>
        <a:graphic>
          <a:graphicData uri="http://schemas.openxmlformats.org/drawingml/2006/chart">
            <c:chart xmlns:c="http://schemas.openxmlformats.org/drawingml/2006/chart" xmlns:r="http://schemas.openxmlformats.org/officeDocument/2006/relationships" r:id="rId4"/>
          </a:graphicData>
        </a:graphic>
      </p:graphicFrame>
      <p:cxnSp>
        <p:nvCxnSpPr>
          <p:cNvPr id="6" name="Straight Connector 5">
            <a:extLst>
              <a:ext uri="{FF2B5EF4-FFF2-40B4-BE49-F238E27FC236}">
                <a16:creationId xmlns:a16="http://schemas.microsoft.com/office/drawing/2014/main" id="{28E2A6E7-A009-3802-3C6E-E945A548C9C1}"/>
              </a:ext>
            </a:extLst>
          </p:cNvPr>
          <p:cNvCxnSpPr>
            <a:cxnSpLocks/>
          </p:cNvCxnSpPr>
          <p:nvPr/>
        </p:nvCxnSpPr>
        <p:spPr>
          <a:xfrm flipV="1">
            <a:off x="4052455" y="2228850"/>
            <a:ext cx="0" cy="3581400"/>
          </a:xfrm>
          <a:prstGeom prst="line">
            <a:avLst/>
          </a:prstGeom>
          <a:ln w="6350" cap="flat" cmpd="sng" algn="ctr">
            <a:solidFill>
              <a:schemeClr val="accent3"/>
            </a:solidFill>
            <a:prstDash val="dash"/>
            <a:round/>
            <a:headEnd type="none" w="med" len="med"/>
            <a:tailEnd type="none" w="med" len="med"/>
          </a:ln>
        </p:spPr>
        <p:style>
          <a:lnRef idx="0">
            <a:scrgbClr r="0" g="0" b="0"/>
          </a:lnRef>
          <a:fillRef idx="0">
            <a:scrgbClr r="0" g="0" b="0"/>
          </a:fillRef>
          <a:effectRef idx="0">
            <a:scrgbClr r="0" g="0" b="0"/>
          </a:effectRef>
          <a:fontRef idx="minor">
            <a:schemeClr val="tx1"/>
          </a:fontRef>
        </p:style>
      </p:cxnSp>
    </p:spTree>
    <p:extLst>
      <p:ext uri="{BB962C8B-B14F-4D97-AF65-F5344CB8AC3E}">
        <p14:creationId xmlns:p14="http://schemas.microsoft.com/office/powerpoint/2010/main" val="706594483"/>
      </p:ext>
    </p:extLst>
  </p:cSld>
  <p:clrMapOvr>
    <a:masterClrMapping/>
  </p:clrMapOvr>
</p:sld>
</file>

<file path=ppt/slides/slide2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24</a:t>
            </a:fld>
            <a:endParaRPr lang="en-US"/>
          </a:p>
        </p:txBody>
      </p:sp>
      <p:sp>
        <p:nvSpPr>
          <p:cNvPr id="3" name="Title 1">
            <a:extLst>
              <a:ext uri="{FF2B5EF4-FFF2-40B4-BE49-F238E27FC236}">
                <a16:creationId xmlns:a16="http://schemas.microsoft.com/office/drawing/2014/main" id="{86E60219-AE1B-47B6-9A1D-F2865D04BE52}"/>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All Launch Site Names</a:t>
            </a:r>
          </a:p>
        </p:txBody>
      </p:sp>
      <p:pic>
        <p:nvPicPr>
          <p:cNvPr id="6" name="Picture 5">
            <a:extLst>
              <a:ext uri="{FF2B5EF4-FFF2-40B4-BE49-F238E27FC236}">
                <a16:creationId xmlns:a16="http://schemas.microsoft.com/office/drawing/2014/main" id="{E43FA749-3DB3-0271-653B-25C943E82BD0}"/>
              </a:ext>
            </a:extLst>
          </p:cNvPr>
          <p:cNvPicPr>
            <a:picLocks noChangeAspect="1"/>
          </p:cNvPicPr>
          <p:nvPr/>
        </p:nvPicPr>
        <p:blipFill>
          <a:blip r:embed="rId3"/>
          <a:stretch>
            <a:fillRect/>
          </a:stretch>
        </p:blipFill>
        <p:spPr>
          <a:xfrm>
            <a:off x="6096000" y="1481645"/>
            <a:ext cx="5491134" cy="4149981"/>
          </a:xfrm>
          <a:prstGeom prst="rect">
            <a:avLst/>
          </a:prstGeom>
        </p:spPr>
      </p:pic>
      <p:sp>
        <p:nvSpPr>
          <p:cNvPr id="2" name="Content Placeholder 4">
            <a:extLst>
              <a:ext uri="{FF2B5EF4-FFF2-40B4-BE49-F238E27FC236}">
                <a16:creationId xmlns:a16="http://schemas.microsoft.com/office/drawing/2014/main" id="{AC726AA1-354A-F3EF-1FFC-DD27776830CF}"/>
              </a:ext>
            </a:extLst>
          </p:cNvPr>
          <p:cNvSpPr txBox="1">
            <a:spLocks/>
          </p:cNvSpPr>
          <p:nvPr/>
        </p:nvSpPr>
        <p:spPr>
          <a:xfrm>
            <a:off x="706908" y="1598468"/>
            <a:ext cx="5389092" cy="4604905"/>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bg2">
                    <a:lumMod val="50000"/>
                  </a:schemeClr>
                </a:solidFill>
                <a:latin typeface="Abadi" panose="020B0604020104020204" pitchFamily="34" charset="0"/>
              </a:rPr>
              <a:t>The four launch sites for the Falcon 9 missions are: </a:t>
            </a:r>
          </a:p>
          <a:p>
            <a:pPr>
              <a:lnSpc>
                <a:spcPct val="100000"/>
              </a:lnSpc>
              <a:spcBef>
                <a:spcPts val="1400"/>
              </a:spcBef>
            </a:pPr>
            <a:r>
              <a:rPr lang="en-US" sz="2200" dirty="0">
                <a:solidFill>
                  <a:schemeClr val="bg2">
                    <a:lumMod val="50000"/>
                  </a:schemeClr>
                </a:solidFill>
                <a:latin typeface="Abadi" panose="020B0604020104020204" pitchFamily="34" charset="0"/>
              </a:rPr>
              <a:t>CCAFS LC 40</a:t>
            </a:r>
          </a:p>
          <a:p>
            <a:pPr>
              <a:lnSpc>
                <a:spcPct val="100000"/>
              </a:lnSpc>
              <a:spcBef>
                <a:spcPts val="1400"/>
              </a:spcBef>
            </a:pPr>
            <a:r>
              <a:rPr lang="en-US" sz="2200" dirty="0">
                <a:solidFill>
                  <a:schemeClr val="bg2">
                    <a:lumMod val="50000"/>
                  </a:schemeClr>
                </a:solidFill>
                <a:latin typeface="Abadi" panose="020B0604020104020204" pitchFamily="34" charset="0"/>
              </a:rPr>
              <a:t>VAFB SLC 4E</a:t>
            </a:r>
          </a:p>
          <a:p>
            <a:pPr>
              <a:lnSpc>
                <a:spcPct val="100000"/>
              </a:lnSpc>
              <a:spcBef>
                <a:spcPts val="1400"/>
              </a:spcBef>
            </a:pPr>
            <a:r>
              <a:rPr lang="en-US" sz="2200" dirty="0">
                <a:solidFill>
                  <a:schemeClr val="bg2">
                    <a:lumMod val="50000"/>
                  </a:schemeClr>
                </a:solidFill>
                <a:latin typeface="Abadi" panose="020B0604020104020204" pitchFamily="34" charset="0"/>
              </a:rPr>
              <a:t>KSC LC 39A</a:t>
            </a:r>
          </a:p>
          <a:p>
            <a:pPr>
              <a:lnSpc>
                <a:spcPct val="100000"/>
              </a:lnSpc>
              <a:spcBef>
                <a:spcPts val="1400"/>
              </a:spcBef>
            </a:pPr>
            <a:r>
              <a:rPr lang="en-US" sz="2200" dirty="0">
                <a:solidFill>
                  <a:schemeClr val="bg2">
                    <a:lumMod val="50000"/>
                  </a:schemeClr>
                </a:solidFill>
                <a:latin typeface="Abadi" panose="020B0604020104020204" pitchFamily="34" charset="0"/>
              </a:rPr>
              <a:t>CCAFS SLC 40</a:t>
            </a:r>
          </a:p>
        </p:txBody>
      </p:sp>
    </p:spTree>
    <p:extLst>
      <p:ext uri="{BB962C8B-B14F-4D97-AF65-F5344CB8AC3E}">
        <p14:creationId xmlns:p14="http://schemas.microsoft.com/office/powerpoint/2010/main" val="2727850971"/>
      </p:ext>
    </p:extLst>
  </p:cSld>
  <p:clrMapOvr>
    <a:masterClrMapping/>
  </p:clrMapOvr>
</p:sld>
</file>

<file path=ppt/slides/slide2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25</a:t>
            </a:fld>
            <a:endParaRPr lang="en-US"/>
          </a:p>
        </p:txBody>
      </p:sp>
      <p:sp>
        <p:nvSpPr>
          <p:cNvPr id="3" name="Title 1">
            <a:extLst>
              <a:ext uri="{FF2B5EF4-FFF2-40B4-BE49-F238E27FC236}">
                <a16:creationId xmlns:a16="http://schemas.microsoft.com/office/drawing/2014/main" id="{557C8CBA-1A0E-4CDF-A451-7AAA44D3983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Names Begin with 'CCA'</a:t>
            </a:r>
          </a:p>
        </p:txBody>
      </p:sp>
      <p:pic>
        <p:nvPicPr>
          <p:cNvPr id="6" name="Picture 5">
            <a:extLst>
              <a:ext uri="{FF2B5EF4-FFF2-40B4-BE49-F238E27FC236}">
                <a16:creationId xmlns:a16="http://schemas.microsoft.com/office/drawing/2014/main" id="{97C5F5FE-9629-250E-CF5E-CAB70C137879}"/>
              </a:ext>
            </a:extLst>
          </p:cNvPr>
          <p:cNvPicPr>
            <a:picLocks noChangeAspect="1"/>
          </p:cNvPicPr>
          <p:nvPr/>
        </p:nvPicPr>
        <p:blipFill>
          <a:blip r:embed="rId3"/>
          <a:srcRect b="4822"/>
          <a:stretch/>
        </p:blipFill>
        <p:spPr>
          <a:xfrm>
            <a:off x="4520045" y="1348215"/>
            <a:ext cx="7431926" cy="4710555"/>
          </a:xfrm>
          <a:prstGeom prst="rect">
            <a:avLst/>
          </a:prstGeom>
        </p:spPr>
      </p:pic>
      <p:sp>
        <p:nvSpPr>
          <p:cNvPr id="2" name="Content Placeholder 4">
            <a:extLst>
              <a:ext uri="{FF2B5EF4-FFF2-40B4-BE49-F238E27FC236}">
                <a16:creationId xmlns:a16="http://schemas.microsoft.com/office/drawing/2014/main" id="{41D62FAF-E37E-6B05-CAB4-42E68D5414D8}"/>
              </a:ext>
            </a:extLst>
          </p:cNvPr>
          <p:cNvSpPr txBox="1">
            <a:spLocks/>
          </p:cNvSpPr>
          <p:nvPr/>
        </p:nvSpPr>
        <p:spPr>
          <a:xfrm>
            <a:off x="706908" y="1598468"/>
            <a:ext cx="3813137" cy="42100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bg2">
                    <a:lumMod val="50000"/>
                  </a:schemeClr>
                </a:solidFill>
                <a:latin typeface="Abadi" panose="020B0604020104020204" pitchFamily="34" charset="0"/>
              </a:rPr>
              <a:t>Here is a sample of some of the launches made from sites the begin with CCA</a:t>
            </a:r>
          </a:p>
          <a:p>
            <a:pPr marL="0" indent="0">
              <a:lnSpc>
                <a:spcPct val="100000"/>
              </a:lnSpc>
              <a:spcBef>
                <a:spcPts val="1400"/>
              </a:spcBef>
              <a:buNone/>
            </a:pPr>
            <a:r>
              <a:rPr lang="en-US" sz="2200" dirty="0">
                <a:solidFill>
                  <a:schemeClr val="bg2">
                    <a:lumMod val="50000"/>
                  </a:schemeClr>
                </a:solidFill>
                <a:latin typeface="Abadi" panose="020B0604020104020204" pitchFamily="34" charset="0"/>
              </a:rPr>
              <a:t>Sites like: </a:t>
            </a:r>
          </a:p>
          <a:p>
            <a:pPr lvl="1">
              <a:lnSpc>
                <a:spcPct val="100000"/>
              </a:lnSpc>
              <a:spcBef>
                <a:spcPts val="1400"/>
              </a:spcBef>
            </a:pPr>
            <a:r>
              <a:rPr lang="en-US" sz="1800" dirty="0">
                <a:solidFill>
                  <a:schemeClr val="bg2">
                    <a:lumMod val="50000"/>
                  </a:schemeClr>
                </a:solidFill>
                <a:latin typeface="Abadi" panose="020B0604020104020204" pitchFamily="34" charset="0"/>
              </a:rPr>
              <a:t>CCAFS LC 40</a:t>
            </a:r>
          </a:p>
          <a:p>
            <a:pPr lvl="1">
              <a:lnSpc>
                <a:spcPct val="100000"/>
              </a:lnSpc>
              <a:spcBef>
                <a:spcPts val="1400"/>
              </a:spcBef>
            </a:pPr>
            <a:r>
              <a:rPr lang="en-US" sz="1800" dirty="0">
                <a:solidFill>
                  <a:schemeClr val="bg2">
                    <a:lumMod val="50000"/>
                  </a:schemeClr>
                </a:solidFill>
                <a:latin typeface="Abadi" panose="020B0604020104020204" pitchFamily="34" charset="0"/>
              </a:rPr>
              <a:t>CCAFS SLC 40</a:t>
            </a:r>
          </a:p>
        </p:txBody>
      </p:sp>
    </p:spTree>
    <p:extLst>
      <p:ext uri="{BB962C8B-B14F-4D97-AF65-F5344CB8AC3E}">
        <p14:creationId xmlns:p14="http://schemas.microsoft.com/office/powerpoint/2010/main" val="1794738657"/>
      </p:ext>
    </p:extLst>
  </p:cSld>
  <p:clrMapOvr>
    <a:masterClrMapping/>
  </p:clrMapOvr>
</p:sld>
</file>

<file path=ppt/slides/slide2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26</a:t>
            </a:fld>
            <a:endParaRPr lang="en-US"/>
          </a:p>
        </p:txBody>
      </p:sp>
      <p:sp>
        <p:nvSpPr>
          <p:cNvPr id="3" name="Title 1">
            <a:extLst>
              <a:ext uri="{FF2B5EF4-FFF2-40B4-BE49-F238E27FC236}">
                <a16:creationId xmlns:a16="http://schemas.microsoft.com/office/drawing/2014/main" id="{FD161C47-0660-416F-B4C2-25E4D35D69F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Payload Mass</a:t>
            </a:r>
          </a:p>
        </p:txBody>
      </p:sp>
      <p:pic>
        <p:nvPicPr>
          <p:cNvPr id="6" name="Picture 5">
            <a:extLst>
              <a:ext uri="{FF2B5EF4-FFF2-40B4-BE49-F238E27FC236}">
                <a16:creationId xmlns:a16="http://schemas.microsoft.com/office/drawing/2014/main" id="{25A6A5FF-DC09-E140-109E-49E253E0CAC1}"/>
              </a:ext>
            </a:extLst>
          </p:cNvPr>
          <p:cNvPicPr>
            <a:picLocks noChangeAspect="1"/>
          </p:cNvPicPr>
          <p:nvPr/>
        </p:nvPicPr>
        <p:blipFill>
          <a:blip r:embed="rId3"/>
          <a:stretch>
            <a:fillRect/>
          </a:stretch>
        </p:blipFill>
        <p:spPr>
          <a:xfrm>
            <a:off x="706908" y="3015813"/>
            <a:ext cx="6020640" cy="2114845"/>
          </a:xfrm>
          <a:prstGeom prst="rect">
            <a:avLst/>
          </a:prstGeom>
        </p:spPr>
      </p:pic>
      <p:sp>
        <p:nvSpPr>
          <p:cNvPr id="2" name="Content Placeholder 4">
            <a:extLst>
              <a:ext uri="{FF2B5EF4-FFF2-40B4-BE49-F238E27FC236}">
                <a16:creationId xmlns:a16="http://schemas.microsoft.com/office/drawing/2014/main" id="{D112C187-4EF9-6BA7-9008-205378A7630A}"/>
              </a:ext>
            </a:extLst>
          </p:cNvPr>
          <p:cNvSpPr txBox="1">
            <a:spLocks/>
          </p:cNvSpPr>
          <p:nvPr/>
        </p:nvSpPr>
        <p:spPr>
          <a:xfrm>
            <a:off x="706908" y="1598468"/>
            <a:ext cx="10578703" cy="10096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bg2">
                    <a:lumMod val="50000"/>
                  </a:schemeClr>
                </a:solidFill>
                <a:latin typeface="Abadi" panose="020B0604020104020204" pitchFamily="34" charset="0"/>
              </a:rPr>
              <a:t>NASA (CRS) has launched a total of 45,596 kg of payload mass. </a:t>
            </a:r>
            <a:endParaRPr lang="en-US" sz="1800" dirty="0">
              <a:solidFill>
                <a:schemeClr val="bg2">
                  <a:lumMod val="50000"/>
                </a:schemeClr>
              </a:solidFill>
              <a:latin typeface="Abadi" panose="020B0604020104020204" pitchFamily="34" charset="0"/>
            </a:endParaRPr>
          </a:p>
        </p:txBody>
      </p:sp>
    </p:spTree>
    <p:extLst>
      <p:ext uri="{BB962C8B-B14F-4D97-AF65-F5344CB8AC3E}">
        <p14:creationId xmlns:p14="http://schemas.microsoft.com/office/powerpoint/2010/main" val="4010014743"/>
      </p:ext>
    </p:extLst>
  </p:cSld>
  <p:clrMapOvr>
    <a:masterClrMapping/>
  </p:clrMapOvr>
</p:sld>
</file>

<file path=ppt/slides/slide27.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27</a:t>
            </a:fld>
            <a:endParaRPr lang="en-US"/>
          </a:p>
        </p:txBody>
      </p:sp>
      <p:sp>
        <p:nvSpPr>
          <p:cNvPr id="3" name="Title 1">
            <a:extLst>
              <a:ext uri="{FF2B5EF4-FFF2-40B4-BE49-F238E27FC236}">
                <a16:creationId xmlns:a16="http://schemas.microsoft.com/office/drawing/2014/main" id="{AFD52E17-48CB-4D60-BD56-71D197A29B38}"/>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Average Payload Mass by F9 v1.1</a:t>
            </a:r>
          </a:p>
        </p:txBody>
      </p:sp>
      <p:pic>
        <p:nvPicPr>
          <p:cNvPr id="6" name="Picture 5">
            <a:extLst>
              <a:ext uri="{FF2B5EF4-FFF2-40B4-BE49-F238E27FC236}">
                <a16:creationId xmlns:a16="http://schemas.microsoft.com/office/drawing/2014/main" id="{29FDFE7F-ED45-770C-77AB-FD82E5EA7FCB}"/>
              </a:ext>
            </a:extLst>
          </p:cNvPr>
          <p:cNvPicPr>
            <a:picLocks noChangeAspect="1"/>
          </p:cNvPicPr>
          <p:nvPr/>
        </p:nvPicPr>
        <p:blipFill>
          <a:blip r:embed="rId3"/>
          <a:stretch>
            <a:fillRect/>
          </a:stretch>
        </p:blipFill>
        <p:spPr>
          <a:xfrm>
            <a:off x="770011" y="2859808"/>
            <a:ext cx="6230219" cy="2086266"/>
          </a:xfrm>
          <a:prstGeom prst="rect">
            <a:avLst/>
          </a:prstGeom>
        </p:spPr>
      </p:pic>
      <p:sp>
        <p:nvSpPr>
          <p:cNvPr id="2" name="Content Placeholder 4">
            <a:extLst>
              <a:ext uri="{FF2B5EF4-FFF2-40B4-BE49-F238E27FC236}">
                <a16:creationId xmlns:a16="http://schemas.microsoft.com/office/drawing/2014/main" id="{52F46713-1288-EC7D-ACCC-F8CC9B36A99D}"/>
              </a:ext>
            </a:extLst>
          </p:cNvPr>
          <p:cNvSpPr txBox="1">
            <a:spLocks/>
          </p:cNvSpPr>
          <p:nvPr/>
        </p:nvSpPr>
        <p:spPr>
          <a:xfrm>
            <a:off x="706908" y="1598468"/>
            <a:ext cx="10578703" cy="10096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200" dirty="0">
                <a:solidFill>
                  <a:schemeClr val="bg2">
                    <a:lumMod val="50000"/>
                  </a:schemeClr>
                </a:solidFill>
                <a:latin typeface="Abadi" panose="020B0604020104020204" pitchFamily="34" charset="0"/>
              </a:rPr>
              <a:t>The booster version F9 v1.1 carries 2,928.4 kg of payload mass on average.</a:t>
            </a:r>
            <a:endParaRPr lang="en-US" sz="1800" dirty="0">
              <a:solidFill>
                <a:schemeClr val="bg2">
                  <a:lumMod val="50000"/>
                </a:schemeClr>
              </a:solidFill>
              <a:latin typeface="Abadi" panose="020B0604020104020204" pitchFamily="34" charset="0"/>
            </a:endParaRPr>
          </a:p>
        </p:txBody>
      </p:sp>
    </p:spTree>
    <p:extLst>
      <p:ext uri="{BB962C8B-B14F-4D97-AF65-F5344CB8AC3E}">
        <p14:creationId xmlns:p14="http://schemas.microsoft.com/office/powerpoint/2010/main" val="2735560525"/>
      </p:ext>
    </p:extLst>
  </p:cSld>
  <p:clrMapOvr>
    <a:masterClrMapping/>
  </p:clrMapOvr>
</p:sld>
</file>

<file path=ppt/slides/slide2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28</a:t>
            </a:fld>
            <a:endParaRPr lang="en-US"/>
          </a:p>
        </p:txBody>
      </p:sp>
      <p:sp>
        <p:nvSpPr>
          <p:cNvPr id="3" name="Title 1">
            <a:extLst>
              <a:ext uri="{FF2B5EF4-FFF2-40B4-BE49-F238E27FC236}">
                <a16:creationId xmlns:a16="http://schemas.microsoft.com/office/drawing/2014/main" id="{7F12CD3C-55B3-4129-817A-84D0B28F713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First Successful Ground Landing Date</a:t>
            </a:r>
          </a:p>
        </p:txBody>
      </p:sp>
      <p:pic>
        <p:nvPicPr>
          <p:cNvPr id="6" name="Picture 5">
            <a:extLst>
              <a:ext uri="{FF2B5EF4-FFF2-40B4-BE49-F238E27FC236}">
                <a16:creationId xmlns:a16="http://schemas.microsoft.com/office/drawing/2014/main" id="{8E082A35-8121-4F45-0C48-E65FC385CCCE}"/>
              </a:ext>
            </a:extLst>
          </p:cNvPr>
          <p:cNvPicPr>
            <a:picLocks noChangeAspect="1"/>
          </p:cNvPicPr>
          <p:nvPr/>
        </p:nvPicPr>
        <p:blipFill>
          <a:blip r:embed="rId3"/>
          <a:stretch>
            <a:fillRect/>
          </a:stretch>
        </p:blipFill>
        <p:spPr>
          <a:xfrm>
            <a:off x="706908" y="2884085"/>
            <a:ext cx="5630061" cy="2467319"/>
          </a:xfrm>
          <a:prstGeom prst="rect">
            <a:avLst/>
          </a:prstGeom>
        </p:spPr>
      </p:pic>
      <p:sp>
        <p:nvSpPr>
          <p:cNvPr id="2" name="Content Placeholder 4">
            <a:extLst>
              <a:ext uri="{FF2B5EF4-FFF2-40B4-BE49-F238E27FC236}">
                <a16:creationId xmlns:a16="http://schemas.microsoft.com/office/drawing/2014/main" id="{55BD25FC-1FDB-47AA-D806-67535E26C07D}"/>
              </a:ext>
            </a:extLst>
          </p:cNvPr>
          <p:cNvSpPr txBox="1">
            <a:spLocks/>
          </p:cNvSpPr>
          <p:nvPr/>
        </p:nvSpPr>
        <p:spPr>
          <a:xfrm>
            <a:off x="706908" y="1598468"/>
            <a:ext cx="10578703" cy="10096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dirty="0">
                <a:solidFill>
                  <a:schemeClr val="bg2">
                    <a:lumMod val="50000"/>
                  </a:schemeClr>
                </a:solidFill>
                <a:latin typeface="Abadi" panose="020B0604020104020204" pitchFamily="34" charset="0"/>
              </a:rPr>
              <a:t>The first successful ground landing was on the 22</a:t>
            </a:r>
            <a:r>
              <a:rPr lang="en-US" sz="2400" baseline="30000" dirty="0">
                <a:solidFill>
                  <a:schemeClr val="bg2">
                    <a:lumMod val="50000"/>
                  </a:schemeClr>
                </a:solidFill>
                <a:latin typeface="Abadi" panose="020B0604020104020204" pitchFamily="34" charset="0"/>
              </a:rPr>
              <a:t>nd</a:t>
            </a:r>
            <a:r>
              <a:rPr lang="en-US" sz="2400" dirty="0">
                <a:solidFill>
                  <a:schemeClr val="bg2">
                    <a:lumMod val="50000"/>
                  </a:schemeClr>
                </a:solidFill>
                <a:latin typeface="Abadi" panose="020B0604020104020204" pitchFamily="34" charset="0"/>
              </a:rPr>
              <a:t> of December 2015</a:t>
            </a:r>
          </a:p>
        </p:txBody>
      </p:sp>
    </p:spTree>
    <p:extLst>
      <p:ext uri="{BB962C8B-B14F-4D97-AF65-F5344CB8AC3E}">
        <p14:creationId xmlns:p14="http://schemas.microsoft.com/office/powerpoint/2010/main" val="1434679925"/>
      </p:ext>
    </p:extLst>
  </p:cSld>
  <p:clrMapOvr>
    <a:masterClrMapping/>
  </p:clrMapOvr>
</p:sld>
</file>

<file path=ppt/slides/slide29.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29</a:t>
            </a:fld>
            <a:endParaRPr lang="en-US"/>
          </a:p>
        </p:txBody>
      </p:sp>
      <p:sp>
        <p:nvSpPr>
          <p:cNvPr id="8" name="Title 1">
            <a:extLst>
              <a:ext uri="{FF2B5EF4-FFF2-40B4-BE49-F238E27FC236}">
                <a16:creationId xmlns:a16="http://schemas.microsoft.com/office/drawing/2014/main" id="{952C2E9C-C6BE-40BD-A406-CFB441363C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6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Successful Drone Ship Landing with Payload between 4000 and 6000</a:t>
            </a:r>
          </a:p>
        </p:txBody>
      </p:sp>
      <p:pic>
        <p:nvPicPr>
          <p:cNvPr id="3" name="Picture 2">
            <a:extLst>
              <a:ext uri="{FF2B5EF4-FFF2-40B4-BE49-F238E27FC236}">
                <a16:creationId xmlns:a16="http://schemas.microsoft.com/office/drawing/2014/main" id="{3A10FADB-E772-0CC6-2101-74E90575F3C7}"/>
              </a:ext>
            </a:extLst>
          </p:cNvPr>
          <p:cNvPicPr>
            <a:picLocks noChangeAspect="1"/>
          </p:cNvPicPr>
          <p:nvPr/>
        </p:nvPicPr>
        <p:blipFill>
          <a:blip r:embed="rId3"/>
          <a:stretch>
            <a:fillRect/>
          </a:stretch>
        </p:blipFill>
        <p:spPr>
          <a:xfrm>
            <a:off x="4312227" y="2939812"/>
            <a:ext cx="7753444" cy="2995074"/>
          </a:xfrm>
          <a:prstGeom prst="rect">
            <a:avLst/>
          </a:prstGeom>
        </p:spPr>
      </p:pic>
      <p:sp>
        <p:nvSpPr>
          <p:cNvPr id="2" name="Content Placeholder 4">
            <a:extLst>
              <a:ext uri="{FF2B5EF4-FFF2-40B4-BE49-F238E27FC236}">
                <a16:creationId xmlns:a16="http://schemas.microsoft.com/office/drawing/2014/main" id="{F1CD3127-C67B-8D8A-02B2-BB5429D37862}"/>
              </a:ext>
            </a:extLst>
          </p:cNvPr>
          <p:cNvSpPr txBox="1">
            <a:spLocks/>
          </p:cNvSpPr>
          <p:nvPr/>
        </p:nvSpPr>
        <p:spPr>
          <a:xfrm>
            <a:off x="706908" y="1598468"/>
            <a:ext cx="10578703" cy="338184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dirty="0">
                <a:solidFill>
                  <a:schemeClr val="bg2">
                    <a:lumMod val="50000"/>
                  </a:schemeClr>
                </a:solidFill>
                <a:latin typeface="Abadi" panose="020B0604020104020204" pitchFamily="34" charset="0"/>
              </a:rPr>
              <a:t>The booster version that have successful landed drone ship landing with a payload between 4k-6k are:</a:t>
            </a:r>
          </a:p>
          <a:p>
            <a:pPr>
              <a:lnSpc>
                <a:spcPct val="100000"/>
              </a:lnSpc>
              <a:spcBef>
                <a:spcPts val="1400"/>
              </a:spcBef>
            </a:pPr>
            <a:r>
              <a:rPr lang="en-US" sz="2400" dirty="0">
                <a:solidFill>
                  <a:schemeClr val="bg2">
                    <a:lumMod val="50000"/>
                  </a:schemeClr>
                </a:solidFill>
                <a:latin typeface="Abadi" panose="020B0604020104020204" pitchFamily="34" charset="0"/>
              </a:rPr>
              <a:t>F9 FT B1022</a:t>
            </a:r>
          </a:p>
          <a:p>
            <a:pPr>
              <a:lnSpc>
                <a:spcPct val="100000"/>
              </a:lnSpc>
              <a:spcBef>
                <a:spcPts val="1400"/>
              </a:spcBef>
            </a:pPr>
            <a:r>
              <a:rPr lang="en-US" sz="2400" dirty="0">
                <a:solidFill>
                  <a:schemeClr val="bg2">
                    <a:lumMod val="50000"/>
                  </a:schemeClr>
                </a:solidFill>
                <a:latin typeface="Abadi" panose="020B0604020104020204" pitchFamily="34" charset="0"/>
              </a:rPr>
              <a:t>F9 FT B1026</a:t>
            </a:r>
          </a:p>
          <a:p>
            <a:pPr>
              <a:lnSpc>
                <a:spcPct val="100000"/>
              </a:lnSpc>
              <a:spcBef>
                <a:spcPts val="1400"/>
              </a:spcBef>
            </a:pPr>
            <a:r>
              <a:rPr lang="en-US" sz="2400" dirty="0">
                <a:solidFill>
                  <a:schemeClr val="bg2">
                    <a:lumMod val="50000"/>
                  </a:schemeClr>
                </a:solidFill>
                <a:latin typeface="Abadi" panose="020B0604020104020204" pitchFamily="34" charset="0"/>
              </a:rPr>
              <a:t>F9 FT B1021.2</a:t>
            </a:r>
          </a:p>
          <a:p>
            <a:pPr>
              <a:lnSpc>
                <a:spcPct val="100000"/>
              </a:lnSpc>
              <a:spcBef>
                <a:spcPts val="1400"/>
              </a:spcBef>
            </a:pPr>
            <a:r>
              <a:rPr lang="en-US" sz="2400" dirty="0">
                <a:solidFill>
                  <a:schemeClr val="bg2">
                    <a:lumMod val="50000"/>
                  </a:schemeClr>
                </a:solidFill>
                <a:latin typeface="Abadi" panose="020B0604020104020204" pitchFamily="34" charset="0"/>
              </a:rPr>
              <a:t>F9 FT B1031.2</a:t>
            </a:r>
          </a:p>
        </p:txBody>
      </p:sp>
    </p:spTree>
    <p:extLst>
      <p:ext uri="{BB962C8B-B14F-4D97-AF65-F5344CB8AC3E}">
        <p14:creationId xmlns:p14="http://schemas.microsoft.com/office/powerpoint/2010/main" val="639399535"/>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TextBox 2">
            <a:extLst>
              <a:ext uri="{FF2B5EF4-FFF2-40B4-BE49-F238E27FC236}">
                <a16:creationId xmlns:a16="http://schemas.microsoft.com/office/drawing/2014/main" id="{CA0299F6-BA5D-E805-D4FD-F11D7607E7FF}"/>
              </a:ext>
            </a:extLst>
          </p:cNvPr>
          <p:cNvSpPr txBox="1"/>
          <p:nvPr/>
        </p:nvSpPr>
        <p:spPr>
          <a:xfrm>
            <a:off x="683830" y="1481846"/>
            <a:ext cx="10687961" cy="4119205"/>
          </a:xfrm>
          <a:prstGeom prst="rect">
            <a:avLst/>
          </a:prstGeom>
          <a:noFill/>
        </p:spPr>
        <p:txBody>
          <a:bodyPr wrap="square">
            <a:spAutoFit/>
          </a:bodyPr>
          <a:lstStyle/>
          <a:p>
            <a:pPr marL="0" indent="0">
              <a:lnSpc>
                <a:spcPct val="120000"/>
              </a:lnSpc>
              <a:spcBef>
                <a:spcPts val="1400"/>
              </a:spcBef>
              <a:buNone/>
            </a:pPr>
            <a:r>
              <a:rPr lang="en-US" sz="2000" dirty="0">
                <a:solidFill>
                  <a:schemeClr val="bg2">
                    <a:lumMod val="50000"/>
                  </a:schemeClr>
                </a:solidFill>
                <a:latin typeface="Abadi"/>
              </a:rPr>
              <a:t>The data was collected from SpaceX REST API and the Wiki pages about the Falcon 9 launches. We analyze 90 landings in total with 60 successful landings and 30 unsuccessful ones. </a:t>
            </a:r>
          </a:p>
          <a:p>
            <a:pPr marL="0" indent="0">
              <a:lnSpc>
                <a:spcPct val="120000"/>
              </a:lnSpc>
              <a:spcBef>
                <a:spcPts val="1400"/>
              </a:spcBef>
              <a:buNone/>
            </a:pPr>
            <a:r>
              <a:rPr lang="en-US" sz="2000" dirty="0">
                <a:solidFill>
                  <a:schemeClr val="bg2">
                    <a:lumMod val="50000"/>
                  </a:schemeClr>
                </a:solidFill>
                <a:latin typeface="Abadi"/>
              </a:rPr>
              <a:t>Visualization to see the relationships between the different variables were created and some interesting questions were answered by summarizing some of the data using SQL. Maps of the launch sites are included with the number of launches from each site and the outcome, to quickly see the performance of each launch site.</a:t>
            </a:r>
          </a:p>
          <a:p>
            <a:pPr marL="0" indent="0">
              <a:lnSpc>
                <a:spcPct val="120000"/>
              </a:lnSpc>
              <a:spcBef>
                <a:spcPts val="1400"/>
              </a:spcBef>
              <a:buNone/>
            </a:pPr>
            <a:r>
              <a:rPr lang="en-US" sz="2000" dirty="0">
                <a:solidFill>
                  <a:schemeClr val="bg2">
                    <a:lumMod val="50000"/>
                  </a:schemeClr>
                </a:solidFill>
                <a:latin typeface="Abadi"/>
              </a:rPr>
              <a:t>A Decision Tree with an 89% of accuracy on the test data was the best model to predict the outcome of a landing mission. Using this model, we will predict if the Falcon 9 stage will land successfully and determine the cost of a launch to be able to bid against SpaceX for a rocket launch.</a:t>
            </a:r>
            <a:endParaRPr lang="en-US" sz="900" dirty="0">
              <a:solidFill>
                <a:schemeClr val="accent3">
                  <a:lumMod val="25000"/>
                </a:schemeClr>
              </a:solidFill>
              <a:latin typeface="Abadi"/>
            </a:endParaRP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3</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Executive Summary</a:t>
            </a:r>
            <a:endParaRPr lang="en-US">
              <a:solidFill>
                <a:srgbClr val="0B49CB"/>
              </a:solidFill>
            </a:endParaRPr>
          </a:p>
        </p:txBody>
      </p:sp>
    </p:spTree>
    <p:extLst>
      <p:ext uri="{BB962C8B-B14F-4D97-AF65-F5344CB8AC3E}">
        <p14:creationId xmlns:p14="http://schemas.microsoft.com/office/powerpoint/2010/main" val="1980221439"/>
      </p:ext>
    </p:extLst>
  </p:cSld>
  <p:clrMapOvr>
    <a:masterClrMapping/>
  </p:clrMapOvr>
</p:sld>
</file>

<file path=ppt/slides/slide3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30</a:t>
            </a:fld>
            <a:endParaRPr lang="en-US"/>
          </a:p>
        </p:txBody>
      </p:sp>
      <p:sp>
        <p:nvSpPr>
          <p:cNvPr id="3" name="Title 1">
            <a:extLst>
              <a:ext uri="{FF2B5EF4-FFF2-40B4-BE49-F238E27FC236}">
                <a16:creationId xmlns:a16="http://schemas.microsoft.com/office/drawing/2014/main" id="{79B32320-42D4-49FA-8047-C080B444B3A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Total Number of Successful and Failure Mission Outcomes</a:t>
            </a:r>
          </a:p>
        </p:txBody>
      </p:sp>
      <p:pic>
        <p:nvPicPr>
          <p:cNvPr id="6" name="Picture 5">
            <a:extLst>
              <a:ext uri="{FF2B5EF4-FFF2-40B4-BE49-F238E27FC236}">
                <a16:creationId xmlns:a16="http://schemas.microsoft.com/office/drawing/2014/main" id="{0D0D1293-C348-FD4A-7E03-3AA97535E49B}"/>
              </a:ext>
            </a:extLst>
          </p:cNvPr>
          <p:cNvPicPr>
            <a:picLocks noChangeAspect="1"/>
          </p:cNvPicPr>
          <p:nvPr/>
        </p:nvPicPr>
        <p:blipFill>
          <a:blip r:embed="rId3"/>
          <a:stretch>
            <a:fillRect/>
          </a:stretch>
        </p:blipFill>
        <p:spPr>
          <a:xfrm>
            <a:off x="1024630" y="3273230"/>
            <a:ext cx="8688012" cy="2953162"/>
          </a:xfrm>
          <a:prstGeom prst="rect">
            <a:avLst/>
          </a:prstGeom>
        </p:spPr>
      </p:pic>
      <p:sp>
        <p:nvSpPr>
          <p:cNvPr id="2" name="Content Placeholder 4">
            <a:extLst>
              <a:ext uri="{FF2B5EF4-FFF2-40B4-BE49-F238E27FC236}">
                <a16:creationId xmlns:a16="http://schemas.microsoft.com/office/drawing/2014/main" id="{EAE646A5-AA0E-26CB-4A51-DD705E3D7407}"/>
              </a:ext>
            </a:extLst>
          </p:cNvPr>
          <p:cNvSpPr txBox="1">
            <a:spLocks/>
          </p:cNvSpPr>
          <p:nvPr/>
        </p:nvSpPr>
        <p:spPr>
          <a:xfrm>
            <a:off x="706908" y="1598467"/>
            <a:ext cx="10578703" cy="2547506"/>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000" dirty="0">
                <a:solidFill>
                  <a:schemeClr val="bg2">
                    <a:lumMod val="50000"/>
                  </a:schemeClr>
                </a:solidFill>
                <a:latin typeface="Abadi" panose="020B0604020104020204" pitchFamily="34" charset="0"/>
              </a:rPr>
              <a:t>61 of the 101 missions had a successful outcome </a:t>
            </a:r>
          </a:p>
          <a:p>
            <a:pPr>
              <a:lnSpc>
                <a:spcPct val="100000"/>
              </a:lnSpc>
              <a:spcBef>
                <a:spcPts val="1400"/>
              </a:spcBef>
            </a:pPr>
            <a:r>
              <a:rPr lang="en-US" sz="2000" dirty="0">
                <a:solidFill>
                  <a:schemeClr val="bg2">
                    <a:lumMod val="50000"/>
                  </a:schemeClr>
                </a:solidFill>
                <a:latin typeface="Abadi" panose="020B0604020104020204" pitchFamily="34" charset="0"/>
              </a:rPr>
              <a:t>30 of the 101 missions did not land </a:t>
            </a:r>
          </a:p>
          <a:p>
            <a:pPr>
              <a:lnSpc>
                <a:spcPct val="100000"/>
              </a:lnSpc>
              <a:spcBef>
                <a:spcPts val="1400"/>
              </a:spcBef>
            </a:pPr>
            <a:r>
              <a:rPr lang="en-US" sz="2000" dirty="0">
                <a:solidFill>
                  <a:schemeClr val="bg2">
                    <a:lumMod val="50000"/>
                  </a:schemeClr>
                </a:solidFill>
                <a:latin typeface="Abadi" panose="020B0604020104020204" pitchFamily="34" charset="0"/>
              </a:rPr>
              <a:t>10 of the 101 missions had an unsuccessful outcome </a:t>
            </a:r>
          </a:p>
          <a:p>
            <a:pPr>
              <a:lnSpc>
                <a:spcPct val="100000"/>
              </a:lnSpc>
              <a:spcBef>
                <a:spcPts val="1400"/>
              </a:spcBef>
            </a:pPr>
            <a:endParaRPr lang="en-US" sz="2000" dirty="0">
              <a:solidFill>
                <a:schemeClr val="bg2">
                  <a:lumMod val="50000"/>
                </a:schemeClr>
              </a:solidFill>
              <a:latin typeface="Abadi" panose="020B0604020104020204" pitchFamily="34" charset="0"/>
            </a:endParaRPr>
          </a:p>
        </p:txBody>
      </p:sp>
    </p:spTree>
    <p:extLst>
      <p:ext uri="{BB962C8B-B14F-4D97-AF65-F5344CB8AC3E}">
        <p14:creationId xmlns:p14="http://schemas.microsoft.com/office/powerpoint/2010/main" val="1756972646"/>
      </p:ext>
    </p:extLst>
  </p:cSld>
  <p:clrMapOvr>
    <a:masterClrMapping/>
  </p:clrMapOvr>
</p:sld>
</file>

<file path=ppt/slides/slide3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31</a:t>
            </a:fld>
            <a:endParaRPr lang="en-US" dirty="0"/>
          </a:p>
        </p:txBody>
      </p:sp>
      <p:sp>
        <p:nvSpPr>
          <p:cNvPr id="3" name="Title 1">
            <a:extLst>
              <a:ext uri="{FF2B5EF4-FFF2-40B4-BE49-F238E27FC236}">
                <a16:creationId xmlns:a16="http://schemas.microsoft.com/office/drawing/2014/main" id="{2A7EB98F-A25F-4357-9775-478FC17F7F83}"/>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Boosters Carried Maximum Payload</a:t>
            </a:r>
          </a:p>
        </p:txBody>
      </p:sp>
      <p:pic>
        <p:nvPicPr>
          <p:cNvPr id="6" name="Picture 5">
            <a:extLst>
              <a:ext uri="{FF2B5EF4-FFF2-40B4-BE49-F238E27FC236}">
                <a16:creationId xmlns:a16="http://schemas.microsoft.com/office/drawing/2014/main" id="{A6D5FB5E-98B8-9350-C231-6FD8AB975988}"/>
              </a:ext>
            </a:extLst>
          </p:cNvPr>
          <p:cNvPicPr>
            <a:picLocks noChangeAspect="1"/>
          </p:cNvPicPr>
          <p:nvPr/>
        </p:nvPicPr>
        <p:blipFill>
          <a:blip r:embed="rId3"/>
          <a:stretch>
            <a:fillRect/>
          </a:stretch>
        </p:blipFill>
        <p:spPr>
          <a:xfrm>
            <a:off x="3932672" y="1598468"/>
            <a:ext cx="8259328" cy="5258534"/>
          </a:xfrm>
          <a:prstGeom prst="rect">
            <a:avLst/>
          </a:prstGeom>
        </p:spPr>
      </p:pic>
      <p:sp>
        <p:nvSpPr>
          <p:cNvPr id="2" name="Content Placeholder 4">
            <a:extLst>
              <a:ext uri="{FF2B5EF4-FFF2-40B4-BE49-F238E27FC236}">
                <a16:creationId xmlns:a16="http://schemas.microsoft.com/office/drawing/2014/main" id="{4CDED232-AE8F-F725-AF93-2EE5E0688877}"/>
              </a:ext>
            </a:extLst>
          </p:cNvPr>
          <p:cNvSpPr txBox="1">
            <a:spLocks/>
          </p:cNvSpPr>
          <p:nvPr/>
        </p:nvSpPr>
        <p:spPr>
          <a:xfrm>
            <a:off x="706908" y="1480404"/>
            <a:ext cx="3033819" cy="5258533"/>
          </a:xfrm>
          <a:prstGeom prst="rect">
            <a:avLst/>
          </a:prstGeom>
        </p:spPr>
        <p:txBody>
          <a:bodyPr>
            <a:normAutofit fontScale="85000" lnSpcReduction="2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1800" dirty="0">
                <a:solidFill>
                  <a:schemeClr val="bg2">
                    <a:lumMod val="50000"/>
                  </a:schemeClr>
                </a:solidFill>
                <a:latin typeface="Abadi" panose="020B0604020104020204" pitchFamily="34" charset="0"/>
              </a:rPr>
              <a:t>The booster version that have carried the maximum payload mass are: </a:t>
            </a:r>
          </a:p>
          <a:p>
            <a:pPr>
              <a:lnSpc>
                <a:spcPct val="100000"/>
              </a:lnSpc>
              <a:spcBef>
                <a:spcPts val="1400"/>
              </a:spcBef>
            </a:pPr>
            <a:r>
              <a:rPr lang="en-US" sz="1800" dirty="0">
                <a:solidFill>
                  <a:schemeClr val="bg2">
                    <a:lumMod val="50000"/>
                  </a:schemeClr>
                </a:solidFill>
                <a:latin typeface="Abadi" panose="020B0604020104020204" pitchFamily="34" charset="0"/>
              </a:rPr>
              <a:t>F9 B5 B1048.4</a:t>
            </a:r>
          </a:p>
          <a:p>
            <a:pPr>
              <a:lnSpc>
                <a:spcPct val="100000"/>
              </a:lnSpc>
              <a:spcBef>
                <a:spcPts val="1400"/>
              </a:spcBef>
            </a:pPr>
            <a:r>
              <a:rPr lang="en-US" sz="1800" dirty="0">
                <a:solidFill>
                  <a:schemeClr val="bg2">
                    <a:lumMod val="50000"/>
                  </a:schemeClr>
                </a:solidFill>
                <a:latin typeface="Abadi" panose="020B0604020104020204" pitchFamily="34" charset="0"/>
              </a:rPr>
              <a:t>F9 B5 B1049.4</a:t>
            </a:r>
          </a:p>
          <a:p>
            <a:pPr>
              <a:lnSpc>
                <a:spcPct val="100000"/>
              </a:lnSpc>
              <a:spcBef>
                <a:spcPts val="1400"/>
              </a:spcBef>
            </a:pPr>
            <a:r>
              <a:rPr lang="en-US" sz="1800" dirty="0">
                <a:solidFill>
                  <a:schemeClr val="bg2">
                    <a:lumMod val="50000"/>
                  </a:schemeClr>
                </a:solidFill>
                <a:latin typeface="Abadi" panose="020B0604020104020204" pitchFamily="34" charset="0"/>
              </a:rPr>
              <a:t>F9 B5 B1051.3</a:t>
            </a:r>
          </a:p>
          <a:p>
            <a:pPr>
              <a:lnSpc>
                <a:spcPct val="100000"/>
              </a:lnSpc>
              <a:spcBef>
                <a:spcPts val="1400"/>
              </a:spcBef>
            </a:pPr>
            <a:r>
              <a:rPr lang="en-US" sz="1800" dirty="0">
                <a:solidFill>
                  <a:schemeClr val="bg2">
                    <a:lumMod val="50000"/>
                  </a:schemeClr>
                </a:solidFill>
                <a:latin typeface="Abadi" panose="020B0604020104020204" pitchFamily="34" charset="0"/>
              </a:rPr>
              <a:t>F9 B5 B1056.4</a:t>
            </a:r>
          </a:p>
          <a:p>
            <a:pPr>
              <a:lnSpc>
                <a:spcPct val="100000"/>
              </a:lnSpc>
              <a:spcBef>
                <a:spcPts val="1400"/>
              </a:spcBef>
            </a:pPr>
            <a:r>
              <a:rPr lang="en-US" sz="1800" dirty="0">
                <a:solidFill>
                  <a:schemeClr val="bg2">
                    <a:lumMod val="50000"/>
                  </a:schemeClr>
                </a:solidFill>
                <a:latin typeface="Abadi" panose="020B0604020104020204" pitchFamily="34" charset="0"/>
              </a:rPr>
              <a:t>F9 B5 B1048.5</a:t>
            </a:r>
          </a:p>
          <a:p>
            <a:pPr>
              <a:lnSpc>
                <a:spcPct val="100000"/>
              </a:lnSpc>
              <a:spcBef>
                <a:spcPts val="1400"/>
              </a:spcBef>
            </a:pPr>
            <a:r>
              <a:rPr lang="en-US" sz="1800" dirty="0">
                <a:solidFill>
                  <a:schemeClr val="bg2">
                    <a:lumMod val="50000"/>
                  </a:schemeClr>
                </a:solidFill>
                <a:latin typeface="Abadi" panose="020B0604020104020204" pitchFamily="34" charset="0"/>
              </a:rPr>
              <a:t>F9 B5 B1051.4</a:t>
            </a:r>
          </a:p>
          <a:p>
            <a:pPr>
              <a:lnSpc>
                <a:spcPct val="100000"/>
              </a:lnSpc>
              <a:spcBef>
                <a:spcPts val="1400"/>
              </a:spcBef>
            </a:pPr>
            <a:r>
              <a:rPr lang="en-US" sz="1800" dirty="0">
                <a:solidFill>
                  <a:schemeClr val="bg2">
                    <a:lumMod val="50000"/>
                  </a:schemeClr>
                </a:solidFill>
                <a:latin typeface="Abadi" panose="020B0604020104020204" pitchFamily="34" charset="0"/>
              </a:rPr>
              <a:t>F9 B5 B1049.5</a:t>
            </a:r>
          </a:p>
          <a:p>
            <a:pPr>
              <a:lnSpc>
                <a:spcPct val="100000"/>
              </a:lnSpc>
              <a:spcBef>
                <a:spcPts val="1400"/>
              </a:spcBef>
            </a:pPr>
            <a:r>
              <a:rPr lang="en-US" sz="1800" dirty="0">
                <a:solidFill>
                  <a:schemeClr val="bg2">
                    <a:lumMod val="50000"/>
                  </a:schemeClr>
                </a:solidFill>
                <a:latin typeface="Abadi" panose="020B0604020104020204" pitchFamily="34" charset="0"/>
              </a:rPr>
              <a:t>F9 B5 B1060.2</a:t>
            </a:r>
          </a:p>
          <a:p>
            <a:pPr>
              <a:lnSpc>
                <a:spcPct val="100000"/>
              </a:lnSpc>
              <a:spcBef>
                <a:spcPts val="1400"/>
              </a:spcBef>
            </a:pPr>
            <a:r>
              <a:rPr lang="en-US" sz="1800" dirty="0">
                <a:solidFill>
                  <a:schemeClr val="bg2">
                    <a:lumMod val="50000"/>
                  </a:schemeClr>
                </a:solidFill>
                <a:latin typeface="Abadi" panose="020B0604020104020204" pitchFamily="34" charset="0"/>
              </a:rPr>
              <a:t>F9 B5 B1058.3</a:t>
            </a:r>
          </a:p>
          <a:p>
            <a:pPr>
              <a:lnSpc>
                <a:spcPct val="100000"/>
              </a:lnSpc>
              <a:spcBef>
                <a:spcPts val="1400"/>
              </a:spcBef>
            </a:pPr>
            <a:r>
              <a:rPr lang="en-US" sz="1800" dirty="0">
                <a:solidFill>
                  <a:schemeClr val="bg2">
                    <a:lumMod val="50000"/>
                  </a:schemeClr>
                </a:solidFill>
                <a:latin typeface="Abadi" panose="020B0604020104020204" pitchFamily="34" charset="0"/>
              </a:rPr>
              <a:t>F9 B5 B1051.6</a:t>
            </a:r>
          </a:p>
          <a:p>
            <a:pPr>
              <a:lnSpc>
                <a:spcPct val="100000"/>
              </a:lnSpc>
              <a:spcBef>
                <a:spcPts val="1400"/>
              </a:spcBef>
            </a:pPr>
            <a:r>
              <a:rPr lang="en-US" sz="1800" dirty="0">
                <a:solidFill>
                  <a:schemeClr val="bg2">
                    <a:lumMod val="50000"/>
                  </a:schemeClr>
                </a:solidFill>
                <a:latin typeface="Abadi" panose="020B0604020104020204" pitchFamily="34" charset="0"/>
              </a:rPr>
              <a:t>F9 B5 B1060.3</a:t>
            </a:r>
          </a:p>
          <a:p>
            <a:pPr>
              <a:lnSpc>
                <a:spcPct val="100000"/>
              </a:lnSpc>
              <a:spcBef>
                <a:spcPts val="1400"/>
              </a:spcBef>
            </a:pPr>
            <a:r>
              <a:rPr lang="en-US" sz="1800" dirty="0">
                <a:solidFill>
                  <a:schemeClr val="bg2">
                    <a:lumMod val="50000"/>
                  </a:schemeClr>
                </a:solidFill>
                <a:latin typeface="Abadi" panose="020B0604020104020204" pitchFamily="34" charset="0"/>
              </a:rPr>
              <a:t>F9 B5 B1049.7</a:t>
            </a:r>
          </a:p>
        </p:txBody>
      </p:sp>
    </p:spTree>
    <p:extLst>
      <p:ext uri="{BB962C8B-B14F-4D97-AF65-F5344CB8AC3E}">
        <p14:creationId xmlns:p14="http://schemas.microsoft.com/office/powerpoint/2010/main" val="3566646398"/>
      </p:ext>
    </p:extLst>
  </p:cSld>
  <p:clrMapOvr>
    <a:masterClrMapping/>
  </p:clrMapOvr>
</p:sld>
</file>

<file path=ppt/slides/slide3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32</a:t>
            </a:fld>
            <a:endParaRPr lang="en-US" dirty="0"/>
          </a:p>
        </p:txBody>
      </p:sp>
      <p:sp>
        <p:nvSpPr>
          <p:cNvPr id="3" name="Title 1">
            <a:extLst>
              <a:ext uri="{FF2B5EF4-FFF2-40B4-BE49-F238E27FC236}">
                <a16:creationId xmlns:a16="http://schemas.microsoft.com/office/drawing/2014/main" id="{964DA114-677C-40D8-8FFA-43531834CFB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2015 Launch Records</a:t>
            </a:r>
          </a:p>
        </p:txBody>
      </p:sp>
      <p:pic>
        <p:nvPicPr>
          <p:cNvPr id="6" name="Picture 5">
            <a:extLst>
              <a:ext uri="{FF2B5EF4-FFF2-40B4-BE49-F238E27FC236}">
                <a16:creationId xmlns:a16="http://schemas.microsoft.com/office/drawing/2014/main" id="{D9DD3A9A-DDFF-A9DB-AFB9-491528942E4A}"/>
              </a:ext>
            </a:extLst>
          </p:cNvPr>
          <p:cNvPicPr>
            <a:picLocks noChangeAspect="1"/>
          </p:cNvPicPr>
          <p:nvPr/>
        </p:nvPicPr>
        <p:blipFill>
          <a:blip r:embed="rId3"/>
          <a:stretch>
            <a:fillRect/>
          </a:stretch>
        </p:blipFill>
        <p:spPr>
          <a:xfrm>
            <a:off x="770011" y="2985135"/>
            <a:ext cx="8745170" cy="3334215"/>
          </a:xfrm>
          <a:prstGeom prst="rect">
            <a:avLst/>
          </a:prstGeom>
        </p:spPr>
      </p:pic>
      <p:sp>
        <p:nvSpPr>
          <p:cNvPr id="2" name="Content Placeholder 4">
            <a:extLst>
              <a:ext uri="{FF2B5EF4-FFF2-40B4-BE49-F238E27FC236}">
                <a16:creationId xmlns:a16="http://schemas.microsoft.com/office/drawing/2014/main" id="{874AE762-5D85-3052-2CDD-C7B9D2E7524A}"/>
              </a:ext>
            </a:extLst>
          </p:cNvPr>
          <p:cNvSpPr txBox="1">
            <a:spLocks/>
          </p:cNvSpPr>
          <p:nvPr/>
        </p:nvSpPr>
        <p:spPr>
          <a:xfrm>
            <a:off x="706908" y="1598468"/>
            <a:ext cx="10578703" cy="1009650"/>
          </a:xfrm>
          <a:prstGeom prst="rect">
            <a:avLst/>
          </a:prstGeom>
        </p:spPr>
        <p:txBody>
          <a:bodyPr>
            <a:normAutofit fontScale="92500" lnSpcReduction="10000"/>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dirty="0">
                <a:solidFill>
                  <a:schemeClr val="bg2">
                    <a:lumMod val="50000"/>
                  </a:schemeClr>
                </a:solidFill>
                <a:latin typeface="Abadi" panose="020B0604020104020204" pitchFamily="34" charset="0"/>
              </a:rPr>
              <a:t>In 2015 there were two launches, both failed to land on a drone ship to the CCAFS LC-40 launch site; one in January, booster version F9 v1.1 B1012 and one in April, booster version F9 v1.1 B1015.</a:t>
            </a:r>
          </a:p>
        </p:txBody>
      </p:sp>
    </p:spTree>
    <p:extLst>
      <p:ext uri="{BB962C8B-B14F-4D97-AF65-F5344CB8AC3E}">
        <p14:creationId xmlns:p14="http://schemas.microsoft.com/office/powerpoint/2010/main" val="1398439132"/>
      </p:ext>
    </p:extLst>
  </p:cSld>
  <p:clrMapOvr>
    <a:masterClrMapping/>
  </p:clrMapOvr>
</p:sld>
</file>

<file path=ppt/slides/slide33.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D528596A-0847-664A-9D47-5096383E5E09}"/>
              </a:ext>
            </a:extLst>
          </p:cNvPr>
          <p:cNvSpPr>
            <a:spLocks noGrp="1"/>
          </p:cNvSpPr>
          <p:nvPr>
            <p:ph type="sldNum" sz="quarter" idx="12"/>
          </p:nvPr>
        </p:nvSpPr>
        <p:spPr/>
        <p:txBody>
          <a:bodyPr/>
          <a:lstStyle/>
          <a:p>
            <a:fld id="{5075537C-CA84-1446-933C-8E9D027F9201}" type="slidenum">
              <a:rPr lang="en-US" smtClean="0"/>
              <a:t>33</a:t>
            </a:fld>
            <a:endParaRPr lang="en-US" dirty="0"/>
          </a:p>
        </p:txBody>
      </p:sp>
      <p:sp>
        <p:nvSpPr>
          <p:cNvPr id="3" name="Title 1">
            <a:extLst>
              <a:ext uri="{FF2B5EF4-FFF2-40B4-BE49-F238E27FC236}">
                <a16:creationId xmlns:a16="http://schemas.microsoft.com/office/drawing/2014/main" id="{04523243-E4D6-45EC-97C8-D44398FB741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00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Rank Landing Outcomes Between 2010-06-04 and 2017-03-20</a:t>
            </a:r>
          </a:p>
        </p:txBody>
      </p:sp>
      <p:pic>
        <p:nvPicPr>
          <p:cNvPr id="7" name="Picture 6">
            <a:extLst>
              <a:ext uri="{FF2B5EF4-FFF2-40B4-BE49-F238E27FC236}">
                <a16:creationId xmlns:a16="http://schemas.microsoft.com/office/drawing/2014/main" id="{0821DDED-7466-D22A-EABA-BC2C99F85B8E}"/>
              </a:ext>
            </a:extLst>
          </p:cNvPr>
          <p:cNvPicPr>
            <a:picLocks noChangeAspect="1"/>
          </p:cNvPicPr>
          <p:nvPr/>
        </p:nvPicPr>
        <p:blipFill>
          <a:blip r:embed="rId3"/>
          <a:stretch>
            <a:fillRect/>
          </a:stretch>
        </p:blipFill>
        <p:spPr>
          <a:xfrm>
            <a:off x="2307108" y="2241796"/>
            <a:ext cx="8735644" cy="4448796"/>
          </a:xfrm>
          <a:prstGeom prst="rect">
            <a:avLst/>
          </a:prstGeom>
        </p:spPr>
      </p:pic>
      <p:sp>
        <p:nvSpPr>
          <p:cNvPr id="2" name="Content Placeholder 4">
            <a:extLst>
              <a:ext uri="{FF2B5EF4-FFF2-40B4-BE49-F238E27FC236}">
                <a16:creationId xmlns:a16="http://schemas.microsoft.com/office/drawing/2014/main" id="{FC431514-C57C-D603-412D-48E13C46DC1F}"/>
              </a:ext>
            </a:extLst>
          </p:cNvPr>
          <p:cNvSpPr txBox="1">
            <a:spLocks/>
          </p:cNvSpPr>
          <p:nvPr/>
        </p:nvSpPr>
        <p:spPr>
          <a:xfrm>
            <a:off x="706908" y="1598468"/>
            <a:ext cx="10578703" cy="10096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dirty="0">
                <a:solidFill>
                  <a:schemeClr val="bg2">
                    <a:lumMod val="50000"/>
                  </a:schemeClr>
                </a:solidFill>
                <a:latin typeface="Abadi" panose="020B0604020104020204" pitchFamily="34" charset="0"/>
              </a:rPr>
              <a:t>Half of the rockets from Jun 4</a:t>
            </a:r>
            <a:r>
              <a:rPr lang="en-US" sz="2400" baseline="30000" dirty="0">
                <a:solidFill>
                  <a:schemeClr val="bg2">
                    <a:lumMod val="50000"/>
                  </a:schemeClr>
                </a:solidFill>
                <a:latin typeface="Abadi" panose="020B0604020104020204" pitchFamily="34" charset="0"/>
              </a:rPr>
              <a:t>th</a:t>
            </a:r>
            <a:r>
              <a:rPr lang="en-US" sz="2400" dirty="0">
                <a:solidFill>
                  <a:schemeClr val="bg2">
                    <a:lumMod val="50000"/>
                  </a:schemeClr>
                </a:solidFill>
                <a:latin typeface="Abadi" panose="020B0604020104020204" pitchFamily="34" charset="0"/>
              </a:rPr>
              <a:t>,2010 to Mar 20</a:t>
            </a:r>
            <a:r>
              <a:rPr lang="en-US" sz="2400" baseline="30000" dirty="0">
                <a:solidFill>
                  <a:schemeClr val="bg2">
                    <a:lumMod val="50000"/>
                  </a:schemeClr>
                </a:solidFill>
                <a:latin typeface="Abadi" panose="020B0604020104020204" pitchFamily="34" charset="0"/>
              </a:rPr>
              <a:t>th</a:t>
            </a:r>
            <a:r>
              <a:rPr lang="en-US" sz="2400" dirty="0">
                <a:solidFill>
                  <a:schemeClr val="bg2">
                    <a:lumMod val="50000"/>
                  </a:schemeClr>
                </a:solidFill>
                <a:latin typeface="Abadi" panose="020B0604020104020204" pitchFamily="34" charset="0"/>
              </a:rPr>
              <a:t> ,2017 did not attempt a landing</a:t>
            </a:r>
          </a:p>
        </p:txBody>
      </p:sp>
    </p:spTree>
    <p:extLst>
      <p:ext uri="{BB962C8B-B14F-4D97-AF65-F5344CB8AC3E}">
        <p14:creationId xmlns:p14="http://schemas.microsoft.com/office/powerpoint/2010/main" val="3975168428"/>
      </p:ext>
    </p:extLst>
  </p:cSld>
  <p:clrMapOvr>
    <a:masterClrMapping/>
  </p:clrMapOvr>
</p:sld>
</file>

<file path=ppt/slides/slide34.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7" name="TextBox 6">
            <a:extLst>
              <a:ext uri="{FF2B5EF4-FFF2-40B4-BE49-F238E27FC236}">
                <a16:creationId xmlns:a16="http://schemas.microsoft.com/office/drawing/2014/main" id="{8B25EC16-0638-FF41-B7CF-E42224EF7FA1}"/>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3</a:t>
            </a:r>
          </a:p>
        </p:txBody>
      </p:sp>
    </p:spTree>
    <p:extLst>
      <p:ext uri="{BB962C8B-B14F-4D97-AF65-F5344CB8AC3E}">
        <p14:creationId xmlns:p14="http://schemas.microsoft.com/office/powerpoint/2010/main" val="1023352497"/>
      </p:ext>
    </p:extLst>
  </p:cSld>
  <p:clrMapOvr>
    <a:masterClrMapping/>
  </p:clrMapOvr>
</p:sld>
</file>

<file path=ppt/slides/slide3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35</a:t>
            </a:fld>
            <a:endParaRPr lang="en-US"/>
          </a:p>
        </p:txBody>
      </p:sp>
      <p:sp>
        <p:nvSpPr>
          <p:cNvPr id="2" name="Title 1">
            <a:extLst>
              <a:ext uri="{FF2B5EF4-FFF2-40B4-BE49-F238E27FC236}">
                <a16:creationId xmlns:a16="http://schemas.microsoft.com/office/drawing/2014/main" id="{54176327-8CC4-4356-8BBB-DC4965CE985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location</a:t>
            </a:r>
          </a:p>
        </p:txBody>
      </p:sp>
      <p:grpSp>
        <p:nvGrpSpPr>
          <p:cNvPr id="4" name="Group 3">
            <a:extLst>
              <a:ext uri="{FF2B5EF4-FFF2-40B4-BE49-F238E27FC236}">
                <a16:creationId xmlns:a16="http://schemas.microsoft.com/office/drawing/2014/main" id="{6BF99F03-4E77-C8D9-6B55-627101F77890}"/>
              </a:ext>
            </a:extLst>
          </p:cNvPr>
          <p:cNvGrpSpPr/>
          <p:nvPr/>
        </p:nvGrpSpPr>
        <p:grpSpPr>
          <a:xfrm>
            <a:off x="414964" y="1087699"/>
            <a:ext cx="11362072" cy="4382814"/>
            <a:chOff x="563222" y="1843578"/>
            <a:chExt cx="11362072" cy="4382814"/>
          </a:xfrm>
        </p:grpSpPr>
        <p:pic>
          <p:nvPicPr>
            <p:cNvPr id="6" name="Picture 5">
              <a:extLst>
                <a:ext uri="{FF2B5EF4-FFF2-40B4-BE49-F238E27FC236}">
                  <a16:creationId xmlns:a16="http://schemas.microsoft.com/office/drawing/2014/main" id="{5B725885-44AF-62F7-9E58-0D652D7FAA2D}"/>
                </a:ext>
              </a:extLst>
            </p:cNvPr>
            <p:cNvPicPr>
              <a:picLocks noChangeAspect="1"/>
            </p:cNvPicPr>
            <p:nvPr/>
          </p:nvPicPr>
          <p:blipFill>
            <a:blip r:embed="rId3"/>
            <a:srcRect r="6567" b="36092"/>
            <a:stretch/>
          </p:blipFill>
          <p:spPr>
            <a:xfrm>
              <a:off x="563222" y="1843578"/>
              <a:ext cx="10515601" cy="4382814"/>
            </a:xfrm>
            <a:prstGeom prst="rect">
              <a:avLst/>
            </a:prstGeom>
          </p:spPr>
        </p:pic>
        <p:pic>
          <p:nvPicPr>
            <p:cNvPr id="8" name="Picture 7">
              <a:extLst>
                <a:ext uri="{FF2B5EF4-FFF2-40B4-BE49-F238E27FC236}">
                  <a16:creationId xmlns:a16="http://schemas.microsoft.com/office/drawing/2014/main" id="{5EFC6043-A842-E258-A324-B98062C70D0C}"/>
                </a:ext>
              </a:extLst>
            </p:cNvPr>
            <p:cNvPicPr>
              <a:picLocks noChangeAspect="1"/>
            </p:cNvPicPr>
            <p:nvPr/>
          </p:nvPicPr>
          <p:blipFill>
            <a:blip r:embed="rId4"/>
            <a:srcRect l="23168" t="39029" r="16233" b="17961"/>
            <a:stretch/>
          </p:blipFill>
          <p:spPr>
            <a:xfrm>
              <a:off x="7252138" y="2028496"/>
              <a:ext cx="4673156" cy="2677963"/>
            </a:xfrm>
            <a:prstGeom prst="rect">
              <a:avLst/>
            </a:prstGeom>
            <a:solidFill>
              <a:srgbClr val="FFFFFF">
                <a:shade val="85000"/>
              </a:srgbClr>
            </a:solidFill>
            <a:ln w="88900" cap="sq">
              <a:solidFill>
                <a:srgbClr val="FFFFFF"/>
              </a:solidFill>
              <a:miter lim="800000"/>
            </a:ln>
            <a:effectLst>
              <a:outerShdw blurRad="55000" dist="18000" dir="5400000" algn="tl" rotWithShape="0">
                <a:srgbClr val="000000">
                  <a:alpha val="40000"/>
                </a:srgbClr>
              </a:outerShdw>
            </a:effectLst>
            <a:scene3d>
              <a:camera prst="orthographicFront"/>
              <a:lightRig rig="twoPt" dir="t">
                <a:rot lat="0" lon="0" rev="7200000"/>
              </a:lightRig>
            </a:scene3d>
            <a:sp3d>
              <a:bevelT w="25400" h="19050"/>
              <a:contourClr>
                <a:srgbClr val="FFFFFF"/>
              </a:contourClr>
            </a:sp3d>
          </p:spPr>
        </p:pic>
        <p:cxnSp>
          <p:nvCxnSpPr>
            <p:cNvPr id="10" name="Straight Arrow Connector 9">
              <a:extLst>
                <a:ext uri="{FF2B5EF4-FFF2-40B4-BE49-F238E27FC236}">
                  <a16:creationId xmlns:a16="http://schemas.microsoft.com/office/drawing/2014/main" id="{BF38337D-E558-9E96-525F-C0C735DE1FBD}"/>
                </a:ext>
              </a:extLst>
            </p:cNvPr>
            <p:cNvCxnSpPr>
              <a:cxnSpLocks/>
            </p:cNvCxnSpPr>
            <p:nvPr/>
          </p:nvCxnSpPr>
          <p:spPr>
            <a:xfrm flipV="1">
              <a:off x="8714772" y="4776991"/>
              <a:ext cx="893379" cy="755880"/>
            </a:xfrm>
            <a:prstGeom prst="straightConnector1">
              <a:avLst/>
            </a:prstGeom>
            <a:ln w="76200" cap="flat" cmpd="sng" algn="ctr">
              <a:solidFill>
                <a:schemeClr val="accent1"/>
              </a:solidFill>
              <a:prstDash val="solid"/>
              <a:round/>
              <a:headEnd type="none" w="med" len="med"/>
              <a:tailEnd type="arrow" w="med" len="med"/>
            </a:ln>
          </p:spPr>
          <p:style>
            <a:lnRef idx="0">
              <a:scrgbClr r="0" g="0" b="0"/>
            </a:lnRef>
            <a:fillRef idx="0">
              <a:scrgbClr r="0" g="0" b="0"/>
            </a:fillRef>
            <a:effectRef idx="0">
              <a:scrgbClr r="0" g="0" b="0"/>
            </a:effectRef>
            <a:fontRef idx="minor">
              <a:schemeClr val="tx1"/>
            </a:fontRef>
          </p:style>
        </p:cxnSp>
        <p:sp>
          <p:nvSpPr>
            <p:cNvPr id="15" name="Oval 14">
              <a:extLst>
                <a:ext uri="{FF2B5EF4-FFF2-40B4-BE49-F238E27FC236}">
                  <a16:creationId xmlns:a16="http://schemas.microsoft.com/office/drawing/2014/main" id="{4E1508AB-9F00-5537-43B8-AFBC3EA57334}"/>
                </a:ext>
              </a:extLst>
            </p:cNvPr>
            <p:cNvSpPr/>
            <p:nvPr/>
          </p:nvSpPr>
          <p:spPr>
            <a:xfrm>
              <a:off x="1177547" y="3899338"/>
              <a:ext cx="756745" cy="672662"/>
            </a:xfrm>
            <a:prstGeom prst="ellipse">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dirty="0"/>
            </a:p>
          </p:txBody>
        </p:sp>
        <p:sp>
          <p:nvSpPr>
            <p:cNvPr id="18" name="Oval 17">
              <a:extLst>
                <a:ext uri="{FF2B5EF4-FFF2-40B4-BE49-F238E27FC236}">
                  <a16:creationId xmlns:a16="http://schemas.microsoft.com/office/drawing/2014/main" id="{BE138C15-B403-5FFA-73A0-82DCEB667437}"/>
                </a:ext>
              </a:extLst>
            </p:cNvPr>
            <p:cNvSpPr/>
            <p:nvPr/>
          </p:nvSpPr>
          <p:spPr>
            <a:xfrm>
              <a:off x="8119630" y="5152092"/>
              <a:ext cx="756745" cy="672662"/>
            </a:xfrm>
            <a:prstGeom prst="ellipse">
              <a:avLst/>
            </a:prstGeom>
            <a:noFill/>
            <a:ln w="38100">
              <a:solidFill>
                <a:schemeClr val="accent2">
                  <a:lumMod val="75000"/>
                </a:schemeClr>
              </a:solidFill>
            </a:ln>
          </p:spPr>
          <p:style>
            <a:lnRef idx="2">
              <a:schemeClr val="accent1">
                <a:shade val="15000"/>
              </a:schemeClr>
            </a:lnRef>
            <a:fillRef idx="1">
              <a:schemeClr val="accent1"/>
            </a:fillRef>
            <a:effectRef idx="0">
              <a:schemeClr val="accent1"/>
            </a:effectRef>
            <a:fontRef idx="minor">
              <a:schemeClr val="lt1"/>
            </a:fontRef>
          </p:style>
          <p:txBody>
            <a:bodyPr rtlCol="0" anchor="ctr"/>
            <a:lstStyle/>
            <a:p>
              <a:pPr algn="ctr"/>
              <a:endParaRPr lang="en-US"/>
            </a:p>
          </p:txBody>
        </p:sp>
      </p:grpSp>
      <p:sp>
        <p:nvSpPr>
          <p:cNvPr id="5" name="Content Placeholder 4">
            <a:extLst>
              <a:ext uri="{FF2B5EF4-FFF2-40B4-BE49-F238E27FC236}">
                <a16:creationId xmlns:a16="http://schemas.microsoft.com/office/drawing/2014/main" id="{F11D3DE4-73B4-D3ED-5A44-34B4C0857E4F}"/>
              </a:ext>
            </a:extLst>
          </p:cNvPr>
          <p:cNvSpPr txBox="1">
            <a:spLocks/>
          </p:cNvSpPr>
          <p:nvPr/>
        </p:nvSpPr>
        <p:spPr>
          <a:xfrm>
            <a:off x="529385" y="5551436"/>
            <a:ext cx="10578703" cy="1009650"/>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dirty="0">
                <a:solidFill>
                  <a:schemeClr val="bg2">
                    <a:lumMod val="50000"/>
                  </a:schemeClr>
                </a:solidFill>
                <a:latin typeface="Abadi" panose="020B0604020104020204" pitchFamily="34" charset="0"/>
              </a:rPr>
              <a:t>Only one of the four launch sites is in California, the rest of the launch sites are in Florida. With the CCAFS launch sites being within a mile from each other</a:t>
            </a:r>
          </a:p>
        </p:txBody>
      </p:sp>
    </p:spTree>
    <p:extLst>
      <p:ext uri="{BB962C8B-B14F-4D97-AF65-F5344CB8AC3E}">
        <p14:creationId xmlns:p14="http://schemas.microsoft.com/office/powerpoint/2010/main" val="981671777"/>
      </p:ext>
    </p:extLst>
  </p:cSld>
  <p:clrMapOvr>
    <a:masterClrMapping/>
  </p:clrMapOvr>
</p:sld>
</file>

<file path=ppt/slides/slide3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36</a:t>
            </a:fld>
            <a:endParaRPr lang="en-US"/>
          </a:p>
        </p:txBody>
      </p:sp>
      <p:sp>
        <p:nvSpPr>
          <p:cNvPr id="8" name="Title 1">
            <a:extLst>
              <a:ext uri="{FF2B5EF4-FFF2-40B4-BE49-F238E27FC236}">
                <a16:creationId xmlns:a16="http://schemas.microsoft.com/office/drawing/2014/main" id="{2E0ECA32-E146-40DA-85CD-9677244BC3E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Outcome of the launch per landing site </a:t>
            </a:r>
          </a:p>
        </p:txBody>
      </p:sp>
      <p:grpSp>
        <p:nvGrpSpPr>
          <p:cNvPr id="5" name="Group 4">
            <a:extLst>
              <a:ext uri="{FF2B5EF4-FFF2-40B4-BE49-F238E27FC236}">
                <a16:creationId xmlns:a16="http://schemas.microsoft.com/office/drawing/2014/main" id="{0275B515-EED6-A19B-088F-43687C522372}"/>
              </a:ext>
            </a:extLst>
          </p:cNvPr>
          <p:cNvGrpSpPr/>
          <p:nvPr/>
        </p:nvGrpSpPr>
        <p:grpSpPr>
          <a:xfrm>
            <a:off x="906389" y="727295"/>
            <a:ext cx="10782461" cy="5403410"/>
            <a:chOff x="-44113" y="562375"/>
            <a:chExt cx="12222420" cy="6295625"/>
          </a:xfrm>
        </p:grpSpPr>
        <p:pic>
          <p:nvPicPr>
            <p:cNvPr id="4" name="Picture 3">
              <a:extLst>
                <a:ext uri="{FF2B5EF4-FFF2-40B4-BE49-F238E27FC236}">
                  <a16:creationId xmlns:a16="http://schemas.microsoft.com/office/drawing/2014/main" id="{EDB516DF-1EC6-5CB0-12A1-FD21A49D0528}"/>
                </a:ext>
              </a:extLst>
            </p:cNvPr>
            <p:cNvPicPr>
              <a:picLocks noChangeAspect="1"/>
            </p:cNvPicPr>
            <p:nvPr/>
          </p:nvPicPr>
          <p:blipFill>
            <a:blip r:embed="rId3"/>
            <a:stretch>
              <a:fillRect/>
            </a:stretch>
          </p:blipFill>
          <p:spPr>
            <a:xfrm>
              <a:off x="770011" y="1303415"/>
              <a:ext cx="7202521" cy="2800741"/>
            </a:xfrm>
            <a:prstGeom prst="rect">
              <a:avLst/>
            </a:prstGeom>
          </p:spPr>
        </p:pic>
        <p:pic>
          <p:nvPicPr>
            <p:cNvPr id="7" name="Picture 6">
              <a:extLst>
                <a:ext uri="{FF2B5EF4-FFF2-40B4-BE49-F238E27FC236}">
                  <a16:creationId xmlns:a16="http://schemas.microsoft.com/office/drawing/2014/main" id="{5D42234A-F25B-93D3-4320-6FAFDF0A7A5D}"/>
                </a:ext>
              </a:extLst>
            </p:cNvPr>
            <p:cNvPicPr>
              <a:picLocks noChangeAspect="1"/>
            </p:cNvPicPr>
            <p:nvPr/>
          </p:nvPicPr>
          <p:blipFill>
            <a:blip r:embed="rId4"/>
            <a:srcRect t="20812" r="65053"/>
            <a:stretch/>
          </p:blipFill>
          <p:spPr>
            <a:xfrm>
              <a:off x="13694" y="3190837"/>
              <a:ext cx="2743200" cy="2338552"/>
            </a:xfrm>
            <a:prstGeom prst="rect">
              <a:avLst/>
            </a:prstGeom>
            <a:ln>
              <a:solidFill>
                <a:schemeClr val="bg2">
                  <a:lumMod val="25000"/>
                </a:schemeClr>
              </a:solidFill>
            </a:ln>
          </p:spPr>
        </p:pic>
        <p:pic>
          <p:nvPicPr>
            <p:cNvPr id="10" name="Picture 9">
              <a:extLst>
                <a:ext uri="{FF2B5EF4-FFF2-40B4-BE49-F238E27FC236}">
                  <a16:creationId xmlns:a16="http://schemas.microsoft.com/office/drawing/2014/main" id="{6D624629-E9B7-1E25-A59B-BDE433864D56}"/>
                </a:ext>
              </a:extLst>
            </p:cNvPr>
            <p:cNvPicPr>
              <a:picLocks noChangeAspect="1"/>
            </p:cNvPicPr>
            <p:nvPr/>
          </p:nvPicPr>
          <p:blipFill>
            <a:blip r:embed="rId5"/>
            <a:srcRect t="9240"/>
            <a:stretch/>
          </p:blipFill>
          <p:spPr>
            <a:xfrm>
              <a:off x="3077696" y="4195008"/>
              <a:ext cx="5919159" cy="2662992"/>
            </a:xfrm>
            <a:prstGeom prst="rect">
              <a:avLst/>
            </a:prstGeom>
            <a:ln>
              <a:solidFill>
                <a:schemeClr val="bg2">
                  <a:lumMod val="25000"/>
                </a:schemeClr>
              </a:solidFill>
            </a:ln>
          </p:spPr>
        </p:pic>
        <p:pic>
          <p:nvPicPr>
            <p:cNvPr id="12" name="Picture 11">
              <a:extLst>
                <a:ext uri="{FF2B5EF4-FFF2-40B4-BE49-F238E27FC236}">
                  <a16:creationId xmlns:a16="http://schemas.microsoft.com/office/drawing/2014/main" id="{DBE3B50F-350D-70B2-27DD-E189D40500D5}"/>
                </a:ext>
              </a:extLst>
            </p:cNvPr>
            <p:cNvPicPr>
              <a:picLocks noChangeAspect="1"/>
            </p:cNvPicPr>
            <p:nvPr/>
          </p:nvPicPr>
          <p:blipFill>
            <a:blip r:embed="rId6"/>
            <a:srcRect r="1521"/>
            <a:stretch/>
          </p:blipFill>
          <p:spPr>
            <a:xfrm>
              <a:off x="9063641" y="3613872"/>
              <a:ext cx="3114666" cy="2705478"/>
            </a:xfrm>
            <a:prstGeom prst="rect">
              <a:avLst/>
            </a:prstGeom>
          </p:spPr>
        </p:pic>
        <p:pic>
          <p:nvPicPr>
            <p:cNvPr id="14" name="Picture 13">
              <a:extLst>
                <a:ext uri="{FF2B5EF4-FFF2-40B4-BE49-F238E27FC236}">
                  <a16:creationId xmlns:a16="http://schemas.microsoft.com/office/drawing/2014/main" id="{6DD12DA9-0432-2A9B-CDD8-850237D8C7ED}"/>
                </a:ext>
              </a:extLst>
            </p:cNvPr>
            <p:cNvPicPr>
              <a:picLocks noChangeAspect="1"/>
            </p:cNvPicPr>
            <p:nvPr/>
          </p:nvPicPr>
          <p:blipFill>
            <a:blip r:embed="rId7"/>
            <a:srcRect r="7234"/>
            <a:stretch/>
          </p:blipFill>
          <p:spPr>
            <a:xfrm>
              <a:off x="9049937" y="562375"/>
              <a:ext cx="3128369" cy="2943636"/>
            </a:xfrm>
            <a:prstGeom prst="rect">
              <a:avLst/>
            </a:prstGeom>
          </p:spPr>
        </p:pic>
        <p:cxnSp>
          <p:nvCxnSpPr>
            <p:cNvPr id="16" name="Straight Arrow Connector 15">
              <a:extLst>
                <a:ext uri="{FF2B5EF4-FFF2-40B4-BE49-F238E27FC236}">
                  <a16:creationId xmlns:a16="http://schemas.microsoft.com/office/drawing/2014/main" id="{497D9648-D60B-1D02-A447-DA9405191571}"/>
                </a:ext>
              </a:extLst>
            </p:cNvPr>
            <p:cNvCxnSpPr>
              <a:cxnSpLocks/>
              <a:endCxn id="7" idx="0"/>
            </p:cNvCxnSpPr>
            <p:nvPr/>
          </p:nvCxnSpPr>
          <p:spPr>
            <a:xfrm>
              <a:off x="1082566" y="1975913"/>
              <a:ext cx="302728" cy="12149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80620EB-ACFD-5EEB-B30A-7031FA06CB79}"/>
                </a:ext>
              </a:extLst>
            </p:cNvPr>
            <p:cNvCxnSpPr>
              <a:cxnSpLocks/>
              <a:endCxn id="10" idx="0"/>
            </p:cNvCxnSpPr>
            <p:nvPr/>
          </p:nvCxnSpPr>
          <p:spPr>
            <a:xfrm flipH="1">
              <a:off x="6037276" y="3552921"/>
              <a:ext cx="1418440" cy="64208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393696E0-7B46-9AA3-52AF-0BECDAA1F49C}"/>
                </a:ext>
              </a:extLst>
            </p:cNvPr>
            <p:cNvCxnSpPr>
              <a:cxnSpLocks/>
              <a:endCxn id="12" idx="1"/>
            </p:cNvCxnSpPr>
            <p:nvPr/>
          </p:nvCxnSpPr>
          <p:spPr>
            <a:xfrm flipV="1">
              <a:off x="7949676" y="4966611"/>
              <a:ext cx="1113965" cy="27007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6607603E-7D2B-69F5-7F0D-6D90652A515A}"/>
                </a:ext>
              </a:extLst>
            </p:cNvPr>
            <p:cNvCxnSpPr>
              <a:cxnSpLocks/>
              <a:endCxn id="14" idx="2"/>
            </p:cNvCxnSpPr>
            <p:nvPr/>
          </p:nvCxnSpPr>
          <p:spPr>
            <a:xfrm flipV="1">
              <a:off x="8013036" y="3506011"/>
              <a:ext cx="2601086" cy="173067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AAE27F93-AEE3-E136-3169-7AED49EA586E}"/>
                </a:ext>
              </a:extLst>
            </p:cNvPr>
            <p:cNvSpPr txBox="1"/>
            <p:nvPr/>
          </p:nvSpPr>
          <p:spPr>
            <a:xfrm>
              <a:off x="9116192" y="2920962"/>
              <a:ext cx="2858814" cy="681333"/>
            </a:xfrm>
            <a:prstGeom prst="rect">
              <a:avLst/>
            </a:prstGeom>
            <a:noFill/>
          </p:spPr>
          <p:txBody>
            <a:bodyPr wrap="square" rtlCol="0">
              <a:spAutoFit/>
            </a:bodyPr>
            <a:lstStyle/>
            <a:p>
              <a:r>
                <a:rPr lang="en-US" sz="3200" dirty="0"/>
                <a:t>CCAFS SLC-40</a:t>
              </a:r>
            </a:p>
          </p:txBody>
        </p:sp>
        <p:sp>
          <p:nvSpPr>
            <p:cNvPr id="45" name="TextBox 44">
              <a:extLst>
                <a:ext uri="{FF2B5EF4-FFF2-40B4-BE49-F238E27FC236}">
                  <a16:creationId xmlns:a16="http://schemas.microsoft.com/office/drawing/2014/main" id="{C71E6630-7DB5-ED58-6E6B-419263867260}"/>
                </a:ext>
              </a:extLst>
            </p:cNvPr>
            <p:cNvSpPr txBox="1"/>
            <p:nvPr/>
          </p:nvSpPr>
          <p:spPr>
            <a:xfrm>
              <a:off x="9435107" y="4984796"/>
              <a:ext cx="2743200" cy="681333"/>
            </a:xfrm>
            <a:prstGeom prst="rect">
              <a:avLst/>
            </a:prstGeom>
            <a:noFill/>
          </p:spPr>
          <p:txBody>
            <a:bodyPr wrap="square" rtlCol="0">
              <a:spAutoFit/>
            </a:bodyPr>
            <a:lstStyle/>
            <a:p>
              <a:r>
                <a:rPr lang="en-US" sz="3200" dirty="0"/>
                <a:t>CCAFS LC-40</a:t>
              </a:r>
            </a:p>
          </p:txBody>
        </p:sp>
        <p:sp>
          <p:nvSpPr>
            <p:cNvPr id="47" name="TextBox 46">
              <a:extLst>
                <a:ext uri="{FF2B5EF4-FFF2-40B4-BE49-F238E27FC236}">
                  <a16:creationId xmlns:a16="http://schemas.microsoft.com/office/drawing/2014/main" id="{631C3CE5-717D-9905-7504-A17134E50027}"/>
                </a:ext>
              </a:extLst>
            </p:cNvPr>
            <p:cNvSpPr txBox="1"/>
            <p:nvPr/>
          </p:nvSpPr>
          <p:spPr>
            <a:xfrm>
              <a:off x="-44113" y="4861068"/>
              <a:ext cx="2858814" cy="681333"/>
            </a:xfrm>
            <a:prstGeom prst="rect">
              <a:avLst/>
            </a:prstGeom>
            <a:noFill/>
          </p:spPr>
          <p:txBody>
            <a:bodyPr wrap="square" rtlCol="0">
              <a:spAutoFit/>
            </a:bodyPr>
            <a:lstStyle/>
            <a:p>
              <a:r>
                <a:rPr lang="en-US" sz="3200" b="0" i="0" dirty="0">
                  <a:effectLst/>
                  <a:latin typeface="system-ui"/>
                </a:rPr>
                <a:t>VAFB SLC-4E</a:t>
              </a:r>
              <a:endParaRPr lang="en-US" sz="3200" dirty="0"/>
            </a:p>
          </p:txBody>
        </p:sp>
        <p:sp>
          <p:nvSpPr>
            <p:cNvPr id="48" name="TextBox 47">
              <a:extLst>
                <a:ext uri="{FF2B5EF4-FFF2-40B4-BE49-F238E27FC236}">
                  <a16:creationId xmlns:a16="http://schemas.microsoft.com/office/drawing/2014/main" id="{C85DB409-8093-2DFC-E7BE-7191B69F65A3}"/>
                </a:ext>
              </a:extLst>
            </p:cNvPr>
            <p:cNvSpPr txBox="1"/>
            <p:nvPr/>
          </p:nvSpPr>
          <p:spPr>
            <a:xfrm>
              <a:off x="3168997" y="5526504"/>
              <a:ext cx="2858814" cy="681333"/>
            </a:xfrm>
            <a:prstGeom prst="rect">
              <a:avLst/>
            </a:prstGeom>
            <a:noFill/>
          </p:spPr>
          <p:txBody>
            <a:bodyPr wrap="square" rtlCol="0">
              <a:spAutoFit/>
            </a:bodyPr>
            <a:lstStyle/>
            <a:p>
              <a:r>
                <a:rPr lang="en-US" sz="3200" b="0" i="0" dirty="0">
                  <a:effectLst/>
                  <a:latin typeface="system-ui"/>
                </a:rPr>
                <a:t>KSC LC-39A</a:t>
              </a:r>
              <a:endParaRPr lang="en-US" sz="3200" dirty="0"/>
            </a:p>
          </p:txBody>
        </p:sp>
      </p:grpSp>
    </p:spTree>
    <p:extLst>
      <p:ext uri="{BB962C8B-B14F-4D97-AF65-F5344CB8AC3E}">
        <p14:creationId xmlns:p14="http://schemas.microsoft.com/office/powerpoint/2010/main" val="239597884"/>
      </p:ext>
    </p:extLst>
  </p:cSld>
  <p:clrMapOvr>
    <a:masterClrMapping/>
  </p:clrMapOvr>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a:extLst>
            <a:ext uri="{FF2B5EF4-FFF2-40B4-BE49-F238E27FC236}">
              <a16:creationId xmlns:a16="http://schemas.microsoft.com/office/drawing/2014/main" id="{F15B9860-2CA6-8085-3F27-326BE5D52C57}"/>
            </a:ext>
          </a:extLst>
        </p:cNvPr>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A16B9657-777F-6D5A-49E7-99D19B9118BB}"/>
              </a:ext>
            </a:extLst>
          </p:cNvPr>
          <p:cNvSpPr>
            <a:spLocks noGrp="1"/>
          </p:cNvSpPr>
          <p:nvPr>
            <p:ph type="sldNum" sz="quarter" idx="12"/>
          </p:nvPr>
        </p:nvSpPr>
        <p:spPr/>
        <p:txBody>
          <a:bodyPr/>
          <a:lstStyle/>
          <a:p>
            <a:fld id="{5075537C-CA84-1446-933C-8E9D027F9201}" type="slidenum">
              <a:rPr lang="en-US" smtClean="0"/>
              <a:t>37</a:t>
            </a:fld>
            <a:endParaRPr lang="en-US"/>
          </a:p>
        </p:txBody>
      </p:sp>
      <p:sp>
        <p:nvSpPr>
          <p:cNvPr id="8" name="Title 1">
            <a:extLst>
              <a:ext uri="{FF2B5EF4-FFF2-40B4-BE49-F238E27FC236}">
                <a16:creationId xmlns:a16="http://schemas.microsoft.com/office/drawing/2014/main" id="{38767F54-C209-331C-AAF3-2803A72877E7}"/>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Outcome of the launch per landing site </a:t>
            </a:r>
          </a:p>
        </p:txBody>
      </p:sp>
      <p:grpSp>
        <p:nvGrpSpPr>
          <p:cNvPr id="5" name="Group 4">
            <a:extLst>
              <a:ext uri="{FF2B5EF4-FFF2-40B4-BE49-F238E27FC236}">
                <a16:creationId xmlns:a16="http://schemas.microsoft.com/office/drawing/2014/main" id="{9006F771-BD8C-7EDB-5F59-C5C185591202}"/>
              </a:ext>
            </a:extLst>
          </p:cNvPr>
          <p:cNvGrpSpPr/>
          <p:nvPr/>
        </p:nvGrpSpPr>
        <p:grpSpPr>
          <a:xfrm>
            <a:off x="5726270" y="1087699"/>
            <a:ext cx="5990915" cy="3163374"/>
            <a:chOff x="-44113" y="562375"/>
            <a:chExt cx="12222420" cy="6295625"/>
          </a:xfrm>
        </p:grpSpPr>
        <p:pic>
          <p:nvPicPr>
            <p:cNvPr id="4" name="Picture 3">
              <a:extLst>
                <a:ext uri="{FF2B5EF4-FFF2-40B4-BE49-F238E27FC236}">
                  <a16:creationId xmlns:a16="http://schemas.microsoft.com/office/drawing/2014/main" id="{AAF083D9-B61F-8608-0325-9BD3516CD768}"/>
                </a:ext>
              </a:extLst>
            </p:cNvPr>
            <p:cNvPicPr>
              <a:picLocks noChangeAspect="1"/>
            </p:cNvPicPr>
            <p:nvPr/>
          </p:nvPicPr>
          <p:blipFill>
            <a:blip r:embed="rId2"/>
            <a:stretch>
              <a:fillRect/>
            </a:stretch>
          </p:blipFill>
          <p:spPr>
            <a:xfrm>
              <a:off x="770011" y="1303415"/>
              <a:ext cx="7202521" cy="2800741"/>
            </a:xfrm>
            <a:prstGeom prst="rect">
              <a:avLst/>
            </a:prstGeom>
          </p:spPr>
        </p:pic>
        <p:pic>
          <p:nvPicPr>
            <p:cNvPr id="7" name="Picture 6">
              <a:extLst>
                <a:ext uri="{FF2B5EF4-FFF2-40B4-BE49-F238E27FC236}">
                  <a16:creationId xmlns:a16="http://schemas.microsoft.com/office/drawing/2014/main" id="{2CCB16F5-7268-D500-BEED-776A1C109B4B}"/>
                </a:ext>
              </a:extLst>
            </p:cNvPr>
            <p:cNvPicPr>
              <a:picLocks noChangeAspect="1"/>
            </p:cNvPicPr>
            <p:nvPr/>
          </p:nvPicPr>
          <p:blipFill>
            <a:blip r:embed="rId3"/>
            <a:srcRect t="20812" r="65053"/>
            <a:stretch/>
          </p:blipFill>
          <p:spPr>
            <a:xfrm>
              <a:off x="13694" y="3190837"/>
              <a:ext cx="2743200" cy="2338552"/>
            </a:xfrm>
            <a:prstGeom prst="rect">
              <a:avLst/>
            </a:prstGeom>
            <a:ln>
              <a:solidFill>
                <a:schemeClr val="bg2">
                  <a:lumMod val="25000"/>
                </a:schemeClr>
              </a:solidFill>
            </a:ln>
          </p:spPr>
        </p:pic>
        <p:pic>
          <p:nvPicPr>
            <p:cNvPr id="10" name="Picture 9">
              <a:extLst>
                <a:ext uri="{FF2B5EF4-FFF2-40B4-BE49-F238E27FC236}">
                  <a16:creationId xmlns:a16="http://schemas.microsoft.com/office/drawing/2014/main" id="{16CFB670-5D00-4374-3CE0-6EE619C63F4B}"/>
                </a:ext>
              </a:extLst>
            </p:cNvPr>
            <p:cNvPicPr>
              <a:picLocks noChangeAspect="1"/>
            </p:cNvPicPr>
            <p:nvPr/>
          </p:nvPicPr>
          <p:blipFill>
            <a:blip r:embed="rId4"/>
            <a:srcRect t="9240"/>
            <a:stretch/>
          </p:blipFill>
          <p:spPr>
            <a:xfrm>
              <a:off x="3077696" y="4195008"/>
              <a:ext cx="5919159" cy="2662992"/>
            </a:xfrm>
            <a:prstGeom prst="rect">
              <a:avLst/>
            </a:prstGeom>
            <a:ln>
              <a:solidFill>
                <a:schemeClr val="bg2">
                  <a:lumMod val="25000"/>
                </a:schemeClr>
              </a:solidFill>
            </a:ln>
          </p:spPr>
        </p:pic>
        <p:pic>
          <p:nvPicPr>
            <p:cNvPr id="12" name="Picture 11">
              <a:extLst>
                <a:ext uri="{FF2B5EF4-FFF2-40B4-BE49-F238E27FC236}">
                  <a16:creationId xmlns:a16="http://schemas.microsoft.com/office/drawing/2014/main" id="{E4C1C09A-8AAE-5CB6-915D-3376599F1635}"/>
                </a:ext>
              </a:extLst>
            </p:cNvPr>
            <p:cNvPicPr>
              <a:picLocks noChangeAspect="1"/>
            </p:cNvPicPr>
            <p:nvPr/>
          </p:nvPicPr>
          <p:blipFill>
            <a:blip r:embed="rId5"/>
            <a:srcRect r="1521"/>
            <a:stretch/>
          </p:blipFill>
          <p:spPr>
            <a:xfrm>
              <a:off x="9063641" y="3613872"/>
              <a:ext cx="3114666" cy="2705478"/>
            </a:xfrm>
            <a:prstGeom prst="rect">
              <a:avLst/>
            </a:prstGeom>
          </p:spPr>
        </p:pic>
        <p:pic>
          <p:nvPicPr>
            <p:cNvPr id="14" name="Picture 13">
              <a:extLst>
                <a:ext uri="{FF2B5EF4-FFF2-40B4-BE49-F238E27FC236}">
                  <a16:creationId xmlns:a16="http://schemas.microsoft.com/office/drawing/2014/main" id="{74A7C0BE-C7F1-6E78-B442-B4C9292E60F2}"/>
                </a:ext>
              </a:extLst>
            </p:cNvPr>
            <p:cNvPicPr>
              <a:picLocks noChangeAspect="1"/>
            </p:cNvPicPr>
            <p:nvPr/>
          </p:nvPicPr>
          <p:blipFill>
            <a:blip r:embed="rId6"/>
            <a:srcRect r="7234"/>
            <a:stretch/>
          </p:blipFill>
          <p:spPr>
            <a:xfrm>
              <a:off x="9049937" y="562375"/>
              <a:ext cx="3128369" cy="2943636"/>
            </a:xfrm>
            <a:prstGeom prst="rect">
              <a:avLst/>
            </a:prstGeom>
          </p:spPr>
        </p:pic>
        <p:cxnSp>
          <p:nvCxnSpPr>
            <p:cNvPr id="16" name="Straight Arrow Connector 15">
              <a:extLst>
                <a:ext uri="{FF2B5EF4-FFF2-40B4-BE49-F238E27FC236}">
                  <a16:creationId xmlns:a16="http://schemas.microsoft.com/office/drawing/2014/main" id="{716F47C5-368B-1CD9-C610-B3753535236A}"/>
                </a:ext>
              </a:extLst>
            </p:cNvPr>
            <p:cNvCxnSpPr>
              <a:cxnSpLocks/>
              <a:endCxn id="7" idx="0"/>
            </p:cNvCxnSpPr>
            <p:nvPr/>
          </p:nvCxnSpPr>
          <p:spPr>
            <a:xfrm>
              <a:off x="1082566" y="1975913"/>
              <a:ext cx="302728" cy="1214924"/>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0" name="Straight Arrow Connector 19">
              <a:extLst>
                <a:ext uri="{FF2B5EF4-FFF2-40B4-BE49-F238E27FC236}">
                  <a16:creationId xmlns:a16="http://schemas.microsoft.com/office/drawing/2014/main" id="{336872F2-577F-8D13-799D-FFD6D103DF70}"/>
                </a:ext>
              </a:extLst>
            </p:cNvPr>
            <p:cNvCxnSpPr>
              <a:cxnSpLocks/>
              <a:endCxn id="10" idx="0"/>
            </p:cNvCxnSpPr>
            <p:nvPr/>
          </p:nvCxnSpPr>
          <p:spPr>
            <a:xfrm flipH="1">
              <a:off x="6037276" y="3552921"/>
              <a:ext cx="1418440" cy="642087"/>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1" name="Straight Arrow Connector 20">
              <a:extLst>
                <a:ext uri="{FF2B5EF4-FFF2-40B4-BE49-F238E27FC236}">
                  <a16:creationId xmlns:a16="http://schemas.microsoft.com/office/drawing/2014/main" id="{BE1B8682-37C4-D58A-DE60-E0773918D679}"/>
                </a:ext>
              </a:extLst>
            </p:cNvPr>
            <p:cNvCxnSpPr>
              <a:cxnSpLocks/>
              <a:endCxn id="12" idx="1"/>
            </p:cNvCxnSpPr>
            <p:nvPr/>
          </p:nvCxnSpPr>
          <p:spPr>
            <a:xfrm flipV="1">
              <a:off x="7949676" y="4966611"/>
              <a:ext cx="1113965" cy="27007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cxnSp>
          <p:nvCxnSpPr>
            <p:cNvPr id="22" name="Straight Arrow Connector 21">
              <a:extLst>
                <a:ext uri="{FF2B5EF4-FFF2-40B4-BE49-F238E27FC236}">
                  <a16:creationId xmlns:a16="http://schemas.microsoft.com/office/drawing/2014/main" id="{888905C2-396D-12D1-8E80-DDCED65F80C8}"/>
                </a:ext>
              </a:extLst>
            </p:cNvPr>
            <p:cNvCxnSpPr>
              <a:cxnSpLocks/>
              <a:endCxn id="14" idx="2"/>
            </p:cNvCxnSpPr>
            <p:nvPr/>
          </p:nvCxnSpPr>
          <p:spPr>
            <a:xfrm flipV="1">
              <a:off x="8013036" y="3506011"/>
              <a:ext cx="2601086" cy="1730671"/>
            </a:xfrm>
            <a:prstGeom prst="straightConnector1">
              <a:avLst/>
            </a:prstGeom>
            <a:ln w="57150">
              <a:tailEnd type="triangle"/>
            </a:ln>
          </p:spPr>
          <p:style>
            <a:lnRef idx="1">
              <a:schemeClr val="accent1"/>
            </a:lnRef>
            <a:fillRef idx="0">
              <a:schemeClr val="accent1"/>
            </a:fillRef>
            <a:effectRef idx="0">
              <a:schemeClr val="accent1"/>
            </a:effectRef>
            <a:fontRef idx="minor">
              <a:schemeClr val="tx1"/>
            </a:fontRef>
          </p:style>
        </p:cxnSp>
        <p:sp>
          <p:nvSpPr>
            <p:cNvPr id="40" name="TextBox 39">
              <a:extLst>
                <a:ext uri="{FF2B5EF4-FFF2-40B4-BE49-F238E27FC236}">
                  <a16:creationId xmlns:a16="http://schemas.microsoft.com/office/drawing/2014/main" id="{77421418-7192-53B4-9DE2-684F3C5A0AF5}"/>
                </a:ext>
              </a:extLst>
            </p:cNvPr>
            <p:cNvSpPr txBox="1"/>
            <p:nvPr/>
          </p:nvSpPr>
          <p:spPr>
            <a:xfrm>
              <a:off x="9116191" y="2920961"/>
              <a:ext cx="2858814" cy="673777"/>
            </a:xfrm>
            <a:prstGeom prst="rect">
              <a:avLst/>
            </a:prstGeom>
            <a:noFill/>
          </p:spPr>
          <p:txBody>
            <a:bodyPr wrap="square" rtlCol="0">
              <a:spAutoFit/>
            </a:bodyPr>
            <a:lstStyle/>
            <a:p>
              <a:r>
                <a:rPr lang="en-US" sz="1600" dirty="0"/>
                <a:t>CCAFS SLC-40</a:t>
              </a:r>
            </a:p>
          </p:txBody>
        </p:sp>
        <p:sp>
          <p:nvSpPr>
            <p:cNvPr id="45" name="TextBox 44">
              <a:extLst>
                <a:ext uri="{FF2B5EF4-FFF2-40B4-BE49-F238E27FC236}">
                  <a16:creationId xmlns:a16="http://schemas.microsoft.com/office/drawing/2014/main" id="{6C47EB26-DE2B-0EA9-80FE-90B664DC5180}"/>
                </a:ext>
              </a:extLst>
            </p:cNvPr>
            <p:cNvSpPr txBox="1"/>
            <p:nvPr/>
          </p:nvSpPr>
          <p:spPr>
            <a:xfrm>
              <a:off x="9435107" y="4984796"/>
              <a:ext cx="2743200" cy="673777"/>
            </a:xfrm>
            <a:prstGeom prst="rect">
              <a:avLst/>
            </a:prstGeom>
            <a:noFill/>
          </p:spPr>
          <p:txBody>
            <a:bodyPr wrap="square" rtlCol="0">
              <a:spAutoFit/>
            </a:bodyPr>
            <a:lstStyle/>
            <a:p>
              <a:r>
                <a:rPr lang="en-US" sz="1600" dirty="0"/>
                <a:t>CCAFS LC-40</a:t>
              </a:r>
            </a:p>
          </p:txBody>
        </p:sp>
        <p:sp>
          <p:nvSpPr>
            <p:cNvPr id="47" name="TextBox 46">
              <a:extLst>
                <a:ext uri="{FF2B5EF4-FFF2-40B4-BE49-F238E27FC236}">
                  <a16:creationId xmlns:a16="http://schemas.microsoft.com/office/drawing/2014/main" id="{84001AB5-C78F-4757-8630-6FC910553C23}"/>
                </a:ext>
              </a:extLst>
            </p:cNvPr>
            <p:cNvSpPr txBox="1"/>
            <p:nvPr/>
          </p:nvSpPr>
          <p:spPr>
            <a:xfrm>
              <a:off x="-44113" y="4861068"/>
              <a:ext cx="2858814" cy="673777"/>
            </a:xfrm>
            <a:prstGeom prst="rect">
              <a:avLst/>
            </a:prstGeom>
            <a:noFill/>
          </p:spPr>
          <p:txBody>
            <a:bodyPr wrap="square" rtlCol="0">
              <a:spAutoFit/>
            </a:bodyPr>
            <a:lstStyle/>
            <a:p>
              <a:r>
                <a:rPr lang="en-US" sz="1600" b="0" i="0" dirty="0">
                  <a:effectLst/>
                  <a:latin typeface="system-ui"/>
                </a:rPr>
                <a:t>VAFB SLC-4E</a:t>
              </a:r>
              <a:endParaRPr lang="en-US" sz="1600" dirty="0"/>
            </a:p>
          </p:txBody>
        </p:sp>
        <p:sp>
          <p:nvSpPr>
            <p:cNvPr id="48" name="TextBox 47">
              <a:extLst>
                <a:ext uri="{FF2B5EF4-FFF2-40B4-BE49-F238E27FC236}">
                  <a16:creationId xmlns:a16="http://schemas.microsoft.com/office/drawing/2014/main" id="{82D0AE87-881E-C6CD-CF4C-59551AE64E66}"/>
                </a:ext>
              </a:extLst>
            </p:cNvPr>
            <p:cNvSpPr txBox="1"/>
            <p:nvPr/>
          </p:nvSpPr>
          <p:spPr>
            <a:xfrm>
              <a:off x="3168997" y="5526504"/>
              <a:ext cx="2858814" cy="673777"/>
            </a:xfrm>
            <a:prstGeom prst="rect">
              <a:avLst/>
            </a:prstGeom>
            <a:noFill/>
          </p:spPr>
          <p:txBody>
            <a:bodyPr wrap="square" rtlCol="0">
              <a:spAutoFit/>
            </a:bodyPr>
            <a:lstStyle/>
            <a:p>
              <a:r>
                <a:rPr lang="en-US" sz="1600" b="0" i="0" dirty="0">
                  <a:effectLst/>
                  <a:latin typeface="system-ui"/>
                </a:rPr>
                <a:t>KSC LC-39A</a:t>
              </a:r>
              <a:endParaRPr lang="en-US" sz="1600" dirty="0"/>
            </a:p>
          </p:txBody>
        </p:sp>
      </p:grpSp>
      <p:sp>
        <p:nvSpPr>
          <p:cNvPr id="2" name="Content Placeholder 4">
            <a:extLst>
              <a:ext uri="{FF2B5EF4-FFF2-40B4-BE49-F238E27FC236}">
                <a16:creationId xmlns:a16="http://schemas.microsoft.com/office/drawing/2014/main" id="{07E98F7B-5787-0AFB-C6A4-DA212B6776C4}"/>
              </a:ext>
            </a:extLst>
          </p:cNvPr>
          <p:cNvSpPr txBox="1">
            <a:spLocks/>
          </p:cNvSpPr>
          <p:nvPr/>
        </p:nvSpPr>
        <p:spPr>
          <a:xfrm>
            <a:off x="529386" y="1217520"/>
            <a:ext cx="4923634" cy="494428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400" dirty="0">
                <a:solidFill>
                  <a:schemeClr val="bg2">
                    <a:lumMod val="50000"/>
                  </a:schemeClr>
                </a:solidFill>
                <a:latin typeface="Abadi" panose="020B0604020104020204" pitchFamily="34" charset="0"/>
              </a:rPr>
              <a:t>KSC LC-39A has the highest proportion of successful landings</a:t>
            </a:r>
          </a:p>
          <a:p>
            <a:pPr>
              <a:lnSpc>
                <a:spcPct val="100000"/>
              </a:lnSpc>
              <a:spcBef>
                <a:spcPts val="1400"/>
              </a:spcBef>
            </a:pPr>
            <a:r>
              <a:rPr lang="en-US" sz="2400" dirty="0">
                <a:solidFill>
                  <a:schemeClr val="bg2">
                    <a:lumMod val="50000"/>
                  </a:schemeClr>
                </a:solidFill>
                <a:latin typeface="Abadi" panose="020B0604020104020204" pitchFamily="34" charset="0"/>
              </a:rPr>
              <a:t>CCAFS LC-40 only have 7 landings with only 3 successful ones</a:t>
            </a:r>
          </a:p>
          <a:p>
            <a:pPr>
              <a:lnSpc>
                <a:spcPct val="100000"/>
              </a:lnSpc>
              <a:spcBef>
                <a:spcPts val="1400"/>
              </a:spcBef>
            </a:pPr>
            <a:r>
              <a:rPr lang="en-US" sz="2400" dirty="0">
                <a:solidFill>
                  <a:schemeClr val="bg2">
                    <a:lumMod val="50000"/>
                  </a:schemeClr>
                </a:solidFill>
                <a:latin typeface="Abadi" panose="020B0604020104020204" pitchFamily="34" charset="0"/>
              </a:rPr>
              <a:t>4 out of the 10 landings in the landing site VAFB SLC-4E were successful </a:t>
            </a:r>
          </a:p>
          <a:p>
            <a:pPr>
              <a:lnSpc>
                <a:spcPct val="100000"/>
              </a:lnSpc>
              <a:spcBef>
                <a:spcPts val="1400"/>
              </a:spcBef>
            </a:pPr>
            <a:r>
              <a:rPr lang="en-US" sz="2400" dirty="0">
                <a:solidFill>
                  <a:schemeClr val="bg2">
                    <a:lumMod val="50000"/>
                  </a:schemeClr>
                </a:solidFill>
                <a:latin typeface="Abadi" panose="020B0604020104020204" pitchFamily="34" charset="0"/>
              </a:rPr>
              <a:t>CCAFS SLC-40 is the landing site with the most landing but only 7 have being successful</a:t>
            </a:r>
          </a:p>
          <a:p>
            <a:pPr>
              <a:lnSpc>
                <a:spcPct val="100000"/>
              </a:lnSpc>
              <a:spcBef>
                <a:spcPts val="1400"/>
              </a:spcBef>
            </a:pPr>
            <a:endParaRPr lang="en-US" sz="2400" dirty="0">
              <a:solidFill>
                <a:schemeClr val="bg2">
                  <a:lumMod val="50000"/>
                </a:schemeClr>
              </a:solidFill>
              <a:latin typeface="Abadi" panose="020B0604020104020204" pitchFamily="34" charset="0"/>
            </a:endParaRPr>
          </a:p>
        </p:txBody>
      </p:sp>
    </p:spTree>
    <p:extLst>
      <p:ext uri="{BB962C8B-B14F-4D97-AF65-F5344CB8AC3E}">
        <p14:creationId xmlns:p14="http://schemas.microsoft.com/office/powerpoint/2010/main" val="621755502"/>
      </p:ext>
    </p:extLst>
  </p:cSld>
  <p:clrMapOvr>
    <a:masterClrMapping/>
  </p:clrMapOvr>
</p:sld>
</file>

<file path=ppt/slides/slide38.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38</a:t>
            </a:fld>
            <a:endParaRPr lang="en-US"/>
          </a:p>
        </p:txBody>
      </p:sp>
      <p:sp>
        <p:nvSpPr>
          <p:cNvPr id="8" name="Title 1">
            <a:extLst>
              <a:ext uri="{FF2B5EF4-FFF2-40B4-BE49-F238E27FC236}">
                <a16:creationId xmlns:a16="http://schemas.microsoft.com/office/drawing/2014/main" id="{34C97452-C78A-4701-B8AB-ABFE63D5BED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7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proximities to railway, highway and, coastline</a:t>
            </a:r>
          </a:p>
        </p:txBody>
      </p:sp>
      <p:pic>
        <p:nvPicPr>
          <p:cNvPr id="4" name="Picture 3">
            <a:extLst>
              <a:ext uri="{FF2B5EF4-FFF2-40B4-BE49-F238E27FC236}">
                <a16:creationId xmlns:a16="http://schemas.microsoft.com/office/drawing/2014/main" id="{61BBFA26-8083-C5A5-1949-748D99FF658F}"/>
              </a:ext>
            </a:extLst>
          </p:cNvPr>
          <p:cNvPicPr>
            <a:picLocks noChangeAspect="1"/>
          </p:cNvPicPr>
          <p:nvPr/>
        </p:nvPicPr>
        <p:blipFill>
          <a:blip r:embed="rId3"/>
          <a:stretch>
            <a:fillRect/>
          </a:stretch>
        </p:blipFill>
        <p:spPr>
          <a:xfrm>
            <a:off x="4144054" y="1491065"/>
            <a:ext cx="7651546" cy="4396643"/>
          </a:xfrm>
          <a:prstGeom prst="rect">
            <a:avLst/>
          </a:prstGeom>
        </p:spPr>
      </p:pic>
      <p:sp>
        <p:nvSpPr>
          <p:cNvPr id="6" name="Content Placeholder 4">
            <a:extLst>
              <a:ext uri="{FF2B5EF4-FFF2-40B4-BE49-F238E27FC236}">
                <a16:creationId xmlns:a16="http://schemas.microsoft.com/office/drawing/2014/main" id="{538B629C-CBDF-1210-0C49-E194C5364D3B}"/>
              </a:ext>
            </a:extLst>
          </p:cNvPr>
          <p:cNvSpPr txBox="1">
            <a:spLocks/>
          </p:cNvSpPr>
          <p:nvPr/>
        </p:nvSpPr>
        <p:spPr>
          <a:xfrm>
            <a:off x="770011" y="1217520"/>
            <a:ext cx="3147362" cy="448708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dirty="0">
                <a:solidFill>
                  <a:schemeClr val="bg2">
                    <a:lumMod val="50000"/>
                  </a:schemeClr>
                </a:solidFill>
                <a:latin typeface="Abadi" panose="020B0604020104020204" pitchFamily="34" charset="0"/>
              </a:rPr>
              <a:t>Launch sites tend to be close to a railway, highway and the coastline but not too close to cities </a:t>
            </a:r>
          </a:p>
          <a:p>
            <a:pPr>
              <a:lnSpc>
                <a:spcPct val="100000"/>
              </a:lnSpc>
              <a:spcBef>
                <a:spcPts val="1400"/>
              </a:spcBef>
            </a:pPr>
            <a:endParaRPr lang="en-US" sz="2400" dirty="0">
              <a:solidFill>
                <a:schemeClr val="bg2">
                  <a:lumMod val="50000"/>
                </a:schemeClr>
              </a:solidFill>
              <a:latin typeface="Abadi" panose="020B0604020104020204" pitchFamily="34" charset="0"/>
            </a:endParaRPr>
          </a:p>
        </p:txBody>
      </p:sp>
    </p:spTree>
    <p:extLst>
      <p:ext uri="{BB962C8B-B14F-4D97-AF65-F5344CB8AC3E}">
        <p14:creationId xmlns:p14="http://schemas.microsoft.com/office/powerpoint/2010/main" val="232499080"/>
      </p:ext>
    </p:extLst>
  </p:cSld>
  <p:clrMapOvr>
    <a:masterClrMapping/>
  </p:clrMapOvr>
</p:sld>
</file>

<file path=ppt/slides/slide39.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938BBD4D-F87B-2648-91EB-CF6A4BF6870A}"/>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4</a:t>
            </a:r>
          </a:p>
        </p:txBody>
      </p:sp>
    </p:spTree>
    <p:extLst>
      <p:ext uri="{BB962C8B-B14F-4D97-AF65-F5344CB8AC3E}">
        <p14:creationId xmlns:p14="http://schemas.microsoft.com/office/powerpoint/2010/main" val="733461713"/>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228ABF51-3D76-C3C2-1447-73C555119BC7}"/>
              </a:ext>
            </a:extLst>
          </p:cNvPr>
          <p:cNvSpPr txBox="1"/>
          <p:nvPr/>
        </p:nvSpPr>
        <p:spPr>
          <a:xfrm>
            <a:off x="683830" y="1481846"/>
            <a:ext cx="10687961" cy="1834477"/>
          </a:xfrm>
          <a:prstGeom prst="rect">
            <a:avLst/>
          </a:prstGeom>
          <a:noFill/>
        </p:spPr>
        <p:txBody>
          <a:bodyPr wrap="square">
            <a:spAutoFit/>
          </a:bodyPr>
          <a:lstStyle/>
          <a:p>
            <a:pPr marL="0" indent="0">
              <a:lnSpc>
                <a:spcPct val="120000"/>
              </a:lnSpc>
              <a:spcBef>
                <a:spcPts val="1400"/>
              </a:spcBef>
              <a:buNone/>
            </a:pPr>
            <a:r>
              <a:rPr lang="en-US" sz="2400" dirty="0">
                <a:solidFill>
                  <a:schemeClr val="bg2">
                    <a:lumMod val="50000"/>
                  </a:schemeClr>
                </a:solidFill>
                <a:latin typeface="Abadi"/>
              </a:rPr>
              <a:t>SpaceX advertises Falcon 9 rocket cost on its website, much of the savings is because SpaceX can reuse the first stage. Therefore, if we can determine if the first stage will land, we can determine the cost of a launch. We will use this information to bid against SpaceX for a rocket launch. </a:t>
            </a:r>
          </a:p>
        </p:txBody>
      </p:sp>
      <p:sp>
        <p:nvSpPr>
          <p:cNvPr id="4" name="Slide Number Placeholder 3">
            <a:extLst>
              <a:ext uri="{FF2B5EF4-FFF2-40B4-BE49-F238E27FC236}">
                <a16:creationId xmlns:a16="http://schemas.microsoft.com/office/drawing/2014/main" id="{E2403FD9-22AB-4833-9FE0-E1E67C96862D}"/>
              </a:ext>
            </a:extLst>
          </p:cNvPr>
          <p:cNvSpPr>
            <a:spLocks noGrp="1"/>
          </p:cNvSpPr>
          <p:nvPr>
            <p:ph type="sldNum" sz="quarter" idx="12"/>
          </p:nvPr>
        </p:nvSpPr>
        <p:spPr/>
        <p:txBody>
          <a:bodyPr anchor="ctr">
            <a:normAutofit/>
          </a:bodyPr>
          <a:lstStyle/>
          <a:p>
            <a:pPr>
              <a:spcAft>
                <a:spcPts val="600"/>
              </a:spcAft>
            </a:pPr>
            <a:fld id="{5075537C-CA84-1446-933C-8E9D027F9201}" type="slidenum">
              <a:rPr lang="en-US" smtClean="0"/>
              <a:pPr>
                <a:spcAft>
                  <a:spcPts val="600"/>
                </a:spcAft>
              </a:pPr>
              <a:t>4</a:t>
            </a:fld>
            <a:endParaRPr lang="en-US" dirty="0"/>
          </a:p>
        </p:txBody>
      </p:sp>
      <p:sp>
        <p:nvSpPr>
          <p:cNvPr id="19" name="Title 1">
            <a:extLst>
              <a:ext uri="{FF2B5EF4-FFF2-40B4-BE49-F238E27FC236}">
                <a16:creationId xmlns:a16="http://schemas.microsoft.com/office/drawing/2014/main" id="{6CA66F18-AF00-434A-AB3C-61097BEAE5FA}"/>
              </a:ext>
            </a:extLst>
          </p:cNvPr>
          <p:cNvSpPr txBox="1">
            <a:spLocks/>
          </p:cNvSpPr>
          <p:nvPr/>
        </p:nvSpPr>
        <p:spPr>
          <a:xfrm>
            <a:off x="828068" y="538650"/>
            <a:ext cx="10530114"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Introduction</a:t>
            </a:r>
            <a:endParaRPr lang="en-US">
              <a:solidFill>
                <a:srgbClr val="0B49CB"/>
              </a:solidFill>
            </a:endParaRPr>
          </a:p>
        </p:txBody>
      </p:sp>
    </p:spTree>
    <p:extLst>
      <p:ext uri="{BB962C8B-B14F-4D97-AF65-F5344CB8AC3E}">
        <p14:creationId xmlns:p14="http://schemas.microsoft.com/office/powerpoint/2010/main" val="2560061391"/>
      </p:ext>
    </p:extLst>
  </p:cSld>
  <p:clrMapOvr>
    <a:masterClrMapping/>
  </p:clrMapOvr>
</p:sld>
</file>

<file path=ppt/slides/slide40.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40</a:t>
            </a:fld>
            <a:endParaRPr lang="en-US"/>
          </a:p>
        </p:txBody>
      </p:sp>
      <p:sp>
        <p:nvSpPr>
          <p:cNvPr id="8" name="Title 1">
            <a:extLst>
              <a:ext uri="{FF2B5EF4-FFF2-40B4-BE49-F238E27FC236}">
                <a16:creationId xmlns:a16="http://schemas.microsoft.com/office/drawing/2014/main" id="{9456A072-47A6-4424-9ABE-F398119040D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success count for all sites</a:t>
            </a:r>
          </a:p>
        </p:txBody>
      </p:sp>
      <p:pic>
        <p:nvPicPr>
          <p:cNvPr id="7" name="Picture 6">
            <a:extLst>
              <a:ext uri="{FF2B5EF4-FFF2-40B4-BE49-F238E27FC236}">
                <a16:creationId xmlns:a16="http://schemas.microsoft.com/office/drawing/2014/main" id="{2BF7E021-568A-B9D8-583D-AC3D724B9BB0}"/>
              </a:ext>
            </a:extLst>
          </p:cNvPr>
          <p:cNvPicPr>
            <a:picLocks noChangeAspect="1"/>
          </p:cNvPicPr>
          <p:nvPr/>
        </p:nvPicPr>
        <p:blipFill>
          <a:blip r:embed="rId3"/>
          <a:stretch>
            <a:fillRect/>
          </a:stretch>
        </p:blipFill>
        <p:spPr>
          <a:xfrm>
            <a:off x="770011" y="1361209"/>
            <a:ext cx="6401693" cy="4553585"/>
          </a:xfrm>
          <a:prstGeom prst="rect">
            <a:avLst/>
          </a:prstGeom>
        </p:spPr>
      </p:pic>
      <p:sp>
        <p:nvSpPr>
          <p:cNvPr id="2" name="Content Placeholder 4">
            <a:extLst>
              <a:ext uri="{FF2B5EF4-FFF2-40B4-BE49-F238E27FC236}">
                <a16:creationId xmlns:a16="http://schemas.microsoft.com/office/drawing/2014/main" id="{FE8011E5-2CCA-328B-9433-462209F66CB9}"/>
              </a:ext>
            </a:extLst>
          </p:cNvPr>
          <p:cNvSpPr txBox="1">
            <a:spLocks/>
          </p:cNvSpPr>
          <p:nvPr/>
        </p:nvSpPr>
        <p:spPr>
          <a:xfrm>
            <a:off x="7887784" y="1538484"/>
            <a:ext cx="3147362" cy="448708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400" dirty="0">
                <a:solidFill>
                  <a:schemeClr val="bg2">
                    <a:lumMod val="50000"/>
                  </a:schemeClr>
                </a:solidFill>
                <a:latin typeface="Abadi" panose="020B0604020104020204" pitchFamily="34" charset="0"/>
              </a:rPr>
              <a:t>41.7% of the successful launches are from the launch site KSC LC-39A</a:t>
            </a:r>
          </a:p>
          <a:p>
            <a:pPr>
              <a:lnSpc>
                <a:spcPct val="100000"/>
              </a:lnSpc>
              <a:spcBef>
                <a:spcPts val="1400"/>
              </a:spcBef>
            </a:pPr>
            <a:r>
              <a:rPr lang="en-US" sz="2400" dirty="0">
                <a:solidFill>
                  <a:schemeClr val="bg2">
                    <a:lumMod val="50000"/>
                  </a:schemeClr>
                </a:solidFill>
                <a:latin typeface="Abadi" panose="020B0604020104020204" pitchFamily="34" charset="0"/>
              </a:rPr>
              <a:t>29.2% of the successful launches are from the launch site CCAFS LC-40</a:t>
            </a:r>
          </a:p>
          <a:p>
            <a:pPr marL="0" indent="0">
              <a:lnSpc>
                <a:spcPct val="100000"/>
              </a:lnSpc>
              <a:spcBef>
                <a:spcPts val="1400"/>
              </a:spcBef>
              <a:buNone/>
            </a:pPr>
            <a:endParaRPr lang="en-US" sz="2400" dirty="0">
              <a:solidFill>
                <a:schemeClr val="bg2">
                  <a:lumMod val="50000"/>
                </a:schemeClr>
              </a:solidFill>
              <a:latin typeface="Abadi" panose="020B0604020104020204" pitchFamily="34" charset="0"/>
            </a:endParaRPr>
          </a:p>
          <a:p>
            <a:pPr marL="0" indent="0">
              <a:lnSpc>
                <a:spcPct val="100000"/>
              </a:lnSpc>
              <a:spcBef>
                <a:spcPts val="1400"/>
              </a:spcBef>
              <a:buNone/>
            </a:pPr>
            <a:endParaRPr lang="en-US" sz="2400" dirty="0">
              <a:solidFill>
                <a:schemeClr val="bg2">
                  <a:lumMod val="50000"/>
                </a:schemeClr>
              </a:solidFill>
              <a:latin typeface="Abadi" panose="020B0604020104020204" pitchFamily="34" charset="0"/>
            </a:endParaRPr>
          </a:p>
        </p:txBody>
      </p:sp>
    </p:spTree>
    <p:extLst>
      <p:ext uri="{BB962C8B-B14F-4D97-AF65-F5344CB8AC3E}">
        <p14:creationId xmlns:p14="http://schemas.microsoft.com/office/powerpoint/2010/main" val="700132931"/>
      </p:ext>
    </p:extLst>
  </p:cSld>
  <p:clrMapOvr>
    <a:masterClrMapping/>
  </p:clrMapOvr>
</p:sld>
</file>

<file path=ppt/slides/slide41.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41</a:t>
            </a:fld>
            <a:endParaRPr lang="en-US"/>
          </a:p>
        </p:txBody>
      </p:sp>
      <p:sp>
        <p:nvSpPr>
          <p:cNvPr id="8" name="Title 1">
            <a:extLst>
              <a:ext uri="{FF2B5EF4-FFF2-40B4-BE49-F238E27FC236}">
                <a16:creationId xmlns:a16="http://schemas.microsoft.com/office/drawing/2014/main" id="{4EF94599-779E-457E-B57B-6063EBF7A840}"/>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Launch site with highest launch success ratio</a:t>
            </a:r>
          </a:p>
        </p:txBody>
      </p:sp>
      <p:pic>
        <p:nvPicPr>
          <p:cNvPr id="4" name="Picture 3">
            <a:extLst>
              <a:ext uri="{FF2B5EF4-FFF2-40B4-BE49-F238E27FC236}">
                <a16:creationId xmlns:a16="http://schemas.microsoft.com/office/drawing/2014/main" id="{4AD9E98D-E623-F0FB-7204-5410AFB95147}"/>
              </a:ext>
            </a:extLst>
          </p:cNvPr>
          <p:cNvPicPr>
            <a:picLocks noChangeAspect="1"/>
          </p:cNvPicPr>
          <p:nvPr/>
        </p:nvPicPr>
        <p:blipFill>
          <a:blip r:embed="rId3"/>
          <a:stretch>
            <a:fillRect/>
          </a:stretch>
        </p:blipFill>
        <p:spPr>
          <a:xfrm>
            <a:off x="622947" y="1424356"/>
            <a:ext cx="6544588" cy="4601217"/>
          </a:xfrm>
          <a:prstGeom prst="rect">
            <a:avLst/>
          </a:prstGeom>
        </p:spPr>
      </p:pic>
      <p:sp>
        <p:nvSpPr>
          <p:cNvPr id="5" name="Content Placeholder 4">
            <a:extLst>
              <a:ext uri="{FF2B5EF4-FFF2-40B4-BE49-F238E27FC236}">
                <a16:creationId xmlns:a16="http://schemas.microsoft.com/office/drawing/2014/main" id="{6ABE5BB9-AE94-ABB4-A2B0-E96E2A1F87E3}"/>
              </a:ext>
            </a:extLst>
          </p:cNvPr>
          <p:cNvSpPr txBox="1">
            <a:spLocks/>
          </p:cNvSpPr>
          <p:nvPr/>
        </p:nvSpPr>
        <p:spPr>
          <a:xfrm>
            <a:off x="7887784" y="1538484"/>
            <a:ext cx="3147362" cy="448708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400" dirty="0">
                <a:solidFill>
                  <a:schemeClr val="bg2">
                    <a:lumMod val="50000"/>
                  </a:schemeClr>
                </a:solidFill>
                <a:latin typeface="Abadi" panose="020B0604020104020204" pitchFamily="34" charset="0"/>
              </a:rPr>
              <a:t>The launch site KSC LC-39A has the highest launch success ratio with 76.9% of launches being successful</a:t>
            </a:r>
          </a:p>
        </p:txBody>
      </p:sp>
    </p:spTree>
    <p:extLst>
      <p:ext uri="{BB962C8B-B14F-4D97-AF65-F5344CB8AC3E}">
        <p14:creationId xmlns:p14="http://schemas.microsoft.com/office/powerpoint/2010/main" val="1866160706"/>
      </p:ext>
    </p:extLst>
  </p:cSld>
  <p:clrMapOvr>
    <a:masterClrMapping/>
  </p:clrMapOvr>
</p:sld>
</file>

<file path=ppt/slides/slide42.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8C82F32A-22A5-0046-9FAC-5295E4FA5A12}"/>
              </a:ext>
            </a:extLst>
          </p:cNvPr>
          <p:cNvSpPr>
            <a:spLocks noGrp="1"/>
          </p:cNvSpPr>
          <p:nvPr>
            <p:ph type="sldNum" sz="quarter" idx="12"/>
          </p:nvPr>
        </p:nvSpPr>
        <p:spPr/>
        <p:txBody>
          <a:bodyPr/>
          <a:lstStyle/>
          <a:p>
            <a:fld id="{5075537C-CA84-1446-933C-8E9D027F9201}" type="slidenum">
              <a:rPr lang="en-US" smtClean="0"/>
              <a:t>42</a:t>
            </a:fld>
            <a:endParaRPr lang="en-US"/>
          </a:p>
        </p:txBody>
      </p:sp>
      <p:sp>
        <p:nvSpPr>
          <p:cNvPr id="12" name="Title 1">
            <a:extLst>
              <a:ext uri="{FF2B5EF4-FFF2-40B4-BE49-F238E27FC236}">
                <a16:creationId xmlns:a16="http://schemas.microsoft.com/office/drawing/2014/main" id="{4D271BF5-BAA1-4CEB-A575-76A097FABBBA}"/>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47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Payload vs. Launch Outcome scatter plot for all sites, with different payload selected in the range slider</a:t>
            </a:r>
          </a:p>
        </p:txBody>
      </p:sp>
      <p:pic>
        <p:nvPicPr>
          <p:cNvPr id="4" name="Picture 3">
            <a:extLst>
              <a:ext uri="{FF2B5EF4-FFF2-40B4-BE49-F238E27FC236}">
                <a16:creationId xmlns:a16="http://schemas.microsoft.com/office/drawing/2014/main" id="{1A6A1033-E9AF-3710-A636-10DB9C99481F}"/>
              </a:ext>
            </a:extLst>
          </p:cNvPr>
          <p:cNvPicPr>
            <a:picLocks noChangeAspect="1"/>
          </p:cNvPicPr>
          <p:nvPr/>
        </p:nvPicPr>
        <p:blipFill>
          <a:blip r:embed="rId3"/>
          <a:stretch>
            <a:fillRect/>
          </a:stretch>
        </p:blipFill>
        <p:spPr>
          <a:xfrm>
            <a:off x="0" y="1379003"/>
            <a:ext cx="12192000" cy="2581160"/>
          </a:xfrm>
          <a:prstGeom prst="rect">
            <a:avLst/>
          </a:prstGeom>
        </p:spPr>
      </p:pic>
      <p:sp>
        <p:nvSpPr>
          <p:cNvPr id="2" name="Content Placeholder 4">
            <a:extLst>
              <a:ext uri="{FF2B5EF4-FFF2-40B4-BE49-F238E27FC236}">
                <a16:creationId xmlns:a16="http://schemas.microsoft.com/office/drawing/2014/main" id="{0B5C8497-BB92-C7D4-87A1-A3974A0FF2B4}"/>
              </a:ext>
            </a:extLst>
          </p:cNvPr>
          <p:cNvSpPr txBox="1">
            <a:spLocks/>
          </p:cNvSpPr>
          <p:nvPr/>
        </p:nvSpPr>
        <p:spPr>
          <a:xfrm>
            <a:off x="446809" y="4104409"/>
            <a:ext cx="11585864" cy="1921164"/>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a:lnSpc>
                <a:spcPct val="100000"/>
              </a:lnSpc>
              <a:spcBef>
                <a:spcPts val="1400"/>
              </a:spcBef>
            </a:pPr>
            <a:r>
              <a:rPr lang="en-US" sz="2400" dirty="0">
                <a:solidFill>
                  <a:schemeClr val="bg2">
                    <a:lumMod val="50000"/>
                  </a:schemeClr>
                </a:solidFill>
                <a:latin typeface="Abadi" panose="020B0604020104020204" pitchFamily="34" charset="0"/>
              </a:rPr>
              <a:t>Most launches have a payload mass of 2k-6k kg. </a:t>
            </a:r>
          </a:p>
          <a:p>
            <a:pPr>
              <a:lnSpc>
                <a:spcPct val="100000"/>
              </a:lnSpc>
              <a:spcBef>
                <a:spcPts val="1400"/>
              </a:spcBef>
            </a:pPr>
            <a:r>
              <a:rPr lang="en-US" sz="2400" dirty="0">
                <a:solidFill>
                  <a:schemeClr val="bg2">
                    <a:lumMod val="50000"/>
                  </a:schemeClr>
                </a:solidFill>
                <a:latin typeface="Abadi" panose="020B0604020104020204" pitchFamily="34" charset="0"/>
              </a:rPr>
              <a:t>The category booster version of most of the rockets with the heaviest payload is B4</a:t>
            </a:r>
          </a:p>
          <a:p>
            <a:pPr>
              <a:lnSpc>
                <a:spcPct val="100000"/>
              </a:lnSpc>
              <a:spcBef>
                <a:spcPts val="1400"/>
              </a:spcBef>
            </a:pPr>
            <a:r>
              <a:rPr lang="en-US" sz="2400" dirty="0">
                <a:solidFill>
                  <a:schemeClr val="bg2">
                    <a:lumMod val="50000"/>
                  </a:schemeClr>
                </a:solidFill>
                <a:latin typeface="Abadi" panose="020B0604020104020204" pitchFamily="34" charset="0"/>
              </a:rPr>
              <a:t>The rockets with the booster version category v1.1 tend to have an unsuccessful mission outcome</a:t>
            </a:r>
          </a:p>
        </p:txBody>
      </p:sp>
    </p:spTree>
    <p:extLst>
      <p:ext uri="{BB962C8B-B14F-4D97-AF65-F5344CB8AC3E}">
        <p14:creationId xmlns:p14="http://schemas.microsoft.com/office/powerpoint/2010/main" val="252359608"/>
      </p:ext>
    </p:extLst>
  </p:cSld>
  <p:clrMapOvr>
    <a:masterClrMapping/>
  </p:clrMapOvr>
</p:sld>
</file>

<file path=ppt/slides/slide43.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2" name="TextBox 1">
            <a:extLst>
              <a:ext uri="{FF2B5EF4-FFF2-40B4-BE49-F238E27FC236}">
                <a16:creationId xmlns:a16="http://schemas.microsoft.com/office/drawing/2014/main" id="{4237DFD2-2B76-8445-A1BD-6628DC42C398}"/>
              </a:ext>
            </a:extLst>
          </p:cNvPr>
          <p:cNvSpPr txBox="1"/>
          <p:nvPr/>
        </p:nvSpPr>
        <p:spPr>
          <a:xfrm>
            <a:off x="797970" y="2529746"/>
            <a:ext cx="1058303" cy="369332"/>
          </a:xfrm>
          <a:prstGeom prst="rect">
            <a:avLst/>
          </a:prstGeom>
          <a:solidFill>
            <a:srgbClr val="0948CB"/>
          </a:solidFill>
        </p:spPr>
        <p:txBody>
          <a:bodyPr wrap="none" rtlCol="0">
            <a:spAutoFit/>
          </a:bodyPr>
          <a:lstStyle/>
          <a:p>
            <a:r>
              <a:rPr lang="en-US" dirty="0">
                <a:solidFill>
                  <a:schemeClr val="bg1"/>
                </a:solidFill>
              </a:rPr>
              <a:t>Section 5</a:t>
            </a:r>
          </a:p>
        </p:txBody>
      </p:sp>
    </p:spTree>
    <p:extLst>
      <p:ext uri="{BB962C8B-B14F-4D97-AF65-F5344CB8AC3E}">
        <p14:creationId xmlns:p14="http://schemas.microsoft.com/office/powerpoint/2010/main" val="1290394134"/>
      </p:ext>
    </p:extLst>
  </p:cSld>
  <p:clrMapOvr>
    <a:masterClrMapping/>
  </p:clrMapOvr>
</p:sld>
</file>

<file path=ppt/slides/slide44.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44</a:t>
            </a:fld>
            <a:endParaRPr lang="en-US"/>
          </a:p>
        </p:txBody>
      </p:sp>
      <p:sp>
        <p:nvSpPr>
          <p:cNvPr id="9" name="Title 1">
            <a:extLst>
              <a:ext uri="{FF2B5EF4-FFF2-40B4-BE49-F238E27FC236}">
                <a16:creationId xmlns:a16="http://schemas.microsoft.com/office/drawing/2014/main" id="{B68D8986-45AC-4FB5-96E8-C45F9603EB5E}"/>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Classification Accuracy</a:t>
            </a:r>
            <a:endParaRPr lang="en-US" dirty="0">
              <a:solidFill>
                <a:srgbClr val="0B49CB"/>
              </a:solidFill>
            </a:endParaRPr>
          </a:p>
        </p:txBody>
      </p:sp>
      <p:graphicFrame>
        <p:nvGraphicFramePr>
          <p:cNvPr id="2" name="Chart 1">
            <a:extLst>
              <a:ext uri="{FF2B5EF4-FFF2-40B4-BE49-F238E27FC236}">
                <a16:creationId xmlns:a16="http://schemas.microsoft.com/office/drawing/2014/main" id="{087715C8-620E-701D-0838-4DB8BC67088A}"/>
              </a:ext>
            </a:extLst>
          </p:cNvPr>
          <p:cNvGraphicFramePr>
            <a:graphicFrameLocks/>
          </p:cNvGraphicFramePr>
          <p:nvPr>
            <p:extLst>
              <p:ext uri="{D42A27DB-BD31-4B8C-83A1-F6EECF244321}">
                <p14:modId xmlns:p14="http://schemas.microsoft.com/office/powerpoint/2010/main" val="4050529823"/>
              </p:ext>
            </p:extLst>
          </p:nvPr>
        </p:nvGraphicFramePr>
        <p:xfrm>
          <a:off x="770010" y="1538484"/>
          <a:ext cx="6694947" cy="4987007"/>
        </p:xfrm>
        <a:graphic>
          <a:graphicData uri="http://schemas.openxmlformats.org/drawingml/2006/chart">
            <c:chart xmlns:c="http://schemas.openxmlformats.org/drawingml/2006/chart" xmlns:r="http://schemas.openxmlformats.org/officeDocument/2006/relationships" r:id="rId3"/>
          </a:graphicData>
        </a:graphic>
      </p:graphicFrame>
      <p:sp>
        <p:nvSpPr>
          <p:cNvPr id="3" name="Content Placeholder 4">
            <a:extLst>
              <a:ext uri="{FF2B5EF4-FFF2-40B4-BE49-F238E27FC236}">
                <a16:creationId xmlns:a16="http://schemas.microsoft.com/office/drawing/2014/main" id="{1903671A-5779-6F84-4EA8-01DF255B7948}"/>
              </a:ext>
            </a:extLst>
          </p:cNvPr>
          <p:cNvSpPr txBox="1">
            <a:spLocks/>
          </p:cNvSpPr>
          <p:nvPr/>
        </p:nvSpPr>
        <p:spPr>
          <a:xfrm>
            <a:off x="7887784" y="1538484"/>
            <a:ext cx="3147362" cy="448708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dirty="0">
                <a:solidFill>
                  <a:schemeClr val="bg2">
                    <a:lumMod val="50000"/>
                  </a:schemeClr>
                </a:solidFill>
                <a:latin typeface="Abadi" panose="020B0604020104020204" pitchFamily="34" charset="0"/>
              </a:rPr>
              <a:t>The model with the highest accuracy was the decision tree with an accuracy of 89%</a:t>
            </a:r>
          </a:p>
        </p:txBody>
      </p:sp>
    </p:spTree>
    <p:extLst>
      <p:ext uri="{BB962C8B-B14F-4D97-AF65-F5344CB8AC3E}">
        <p14:creationId xmlns:p14="http://schemas.microsoft.com/office/powerpoint/2010/main" val="2459446073"/>
      </p:ext>
    </p:extLst>
  </p:cSld>
  <p:clrMapOvr>
    <a:masterClrMapping/>
  </p:clrMapOvr>
</p:sld>
</file>

<file path=ppt/slides/slide45.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336C985E-BCEF-DD49-BB47-C4649A79F0D8}"/>
              </a:ext>
            </a:extLst>
          </p:cNvPr>
          <p:cNvSpPr>
            <a:spLocks noGrp="1"/>
          </p:cNvSpPr>
          <p:nvPr>
            <p:ph type="sldNum" sz="quarter" idx="12"/>
          </p:nvPr>
        </p:nvSpPr>
        <p:spPr/>
        <p:txBody>
          <a:bodyPr/>
          <a:lstStyle/>
          <a:p>
            <a:fld id="{5075537C-CA84-1446-933C-8E9D027F9201}" type="slidenum">
              <a:rPr lang="en-US" smtClean="0"/>
              <a:t>45</a:t>
            </a:fld>
            <a:endParaRPr lang="en-US"/>
          </a:p>
        </p:txBody>
      </p:sp>
      <p:sp>
        <p:nvSpPr>
          <p:cNvPr id="9" name="Title 1">
            <a:extLst>
              <a:ext uri="{FF2B5EF4-FFF2-40B4-BE49-F238E27FC236}">
                <a16:creationId xmlns:a16="http://schemas.microsoft.com/office/drawing/2014/main" id="{533106AC-60D7-46AE-8E64-7B84ABDBD099}"/>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Confusion Matrix</a:t>
            </a:r>
            <a:endParaRPr lang="en-US" dirty="0">
              <a:solidFill>
                <a:srgbClr val="0B49CB"/>
              </a:solidFill>
            </a:endParaRPr>
          </a:p>
        </p:txBody>
      </p:sp>
      <p:pic>
        <p:nvPicPr>
          <p:cNvPr id="3" name="Picture 2">
            <a:extLst>
              <a:ext uri="{FF2B5EF4-FFF2-40B4-BE49-F238E27FC236}">
                <a16:creationId xmlns:a16="http://schemas.microsoft.com/office/drawing/2014/main" id="{F1F37E80-1B3F-14B8-5A9F-EC7E0BF25684}"/>
              </a:ext>
            </a:extLst>
          </p:cNvPr>
          <p:cNvPicPr>
            <a:picLocks noChangeAspect="1"/>
          </p:cNvPicPr>
          <p:nvPr/>
        </p:nvPicPr>
        <p:blipFill>
          <a:blip r:embed="rId3"/>
          <a:stretch>
            <a:fillRect/>
          </a:stretch>
        </p:blipFill>
        <p:spPr>
          <a:xfrm>
            <a:off x="879501" y="1447721"/>
            <a:ext cx="5720099" cy="4871629"/>
          </a:xfrm>
          <a:prstGeom prst="rect">
            <a:avLst/>
          </a:prstGeom>
        </p:spPr>
      </p:pic>
      <p:sp>
        <p:nvSpPr>
          <p:cNvPr id="6" name="Content Placeholder 4">
            <a:extLst>
              <a:ext uri="{FF2B5EF4-FFF2-40B4-BE49-F238E27FC236}">
                <a16:creationId xmlns:a16="http://schemas.microsoft.com/office/drawing/2014/main" id="{59D768DB-0B0C-AA5D-1C7B-33168CEA5D23}"/>
              </a:ext>
            </a:extLst>
          </p:cNvPr>
          <p:cNvSpPr txBox="1">
            <a:spLocks/>
          </p:cNvSpPr>
          <p:nvPr/>
        </p:nvSpPr>
        <p:spPr>
          <a:xfrm>
            <a:off x="7887784" y="1538484"/>
            <a:ext cx="3147362" cy="4487089"/>
          </a:xfrm>
          <a:prstGeom prst="rect">
            <a:avLst/>
          </a:prstGeom>
        </p:spPr>
        <p:txBody>
          <a:bodyPr>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lnSpc>
                <a:spcPct val="100000"/>
              </a:lnSpc>
              <a:spcBef>
                <a:spcPts val="1400"/>
              </a:spcBef>
              <a:buNone/>
            </a:pPr>
            <a:r>
              <a:rPr lang="en-US" sz="2400" dirty="0">
                <a:solidFill>
                  <a:schemeClr val="bg2">
                    <a:lumMod val="50000"/>
                  </a:schemeClr>
                </a:solidFill>
                <a:latin typeface="Abadi" panose="020B0604020104020204" pitchFamily="34" charset="0"/>
              </a:rPr>
              <a:t>The decision tree correctly classify 16 out of the 18 test cases</a:t>
            </a:r>
          </a:p>
        </p:txBody>
      </p:sp>
    </p:spTree>
    <p:extLst>
      <p:ext uri="{BB962C8B-B14F-4D97-AF65-F5344CB8AC3E}">
        <p14:creationId xmlns:p14="http://schemas.microsoft.com/office/powerpoint/2010/main" val="3645034231"/>
      </p:ext>
    </p:extLst>
  </p:cSld>
  <p:clrMapOvr>
    <a:masterClrMapping/>
  </p:clrMapOvr>
</p:sld>
</file>

<file path=ppt/slides/slide46.xml><?xml version="1.0" encoding="utf-8"?>
<p:sld xmlns:a="http://schemas.openxmlformats.org/drawingml/2006/main" xmlns:r="http://schemas.openxmlformats.org/officeDocument/2006/relationships" xmlns:p="http://schemas.openxmlformats.org/presentationml/2006/main">
  <p:cSld>
    <p:bg>
      <p:bgPr>
        <a:blipFill>
          <a:blip r:embed="rId2"/>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8DA56319-AADE-D741-AA33-1311B7CA8C0C}"/>
              </a:ext>
            </a:extLst>
          </p:cNvPr>
          <p:cNvSpPr>
            <a:spLocks noGrp="1"/>
          </p:cNvSpPr>
          <p:nvPr>
            <p:ph type="sldNum" sz="quarter" idx="12"/>
          </p:nvPr>
        </p:nvSpPr>
        <p:spPr/>
        <p:txBody>
          <a:bodyPr/>
          <a:lstStyle/>
          <a:p>
            <a:fld id="{5075537C-CA84-1446-933C-8E9D027F9201}" type="slidenum">
              <a:rPr lang="en-US" smtClean="0"/>
              <a:t>46</a:t>
            </a:fld>
            <a:endParaRPr lang="en-US"/>
          </a:p>
        </p:txBody>
      </p:sp>
      <p:sp>
        <p:nvSpPr>
          <p:cNvPr id="5" name="Content Placeholder 3">
            <a:extLst>
              <a:ext uri="{FF2B5EF4-FFF2-40B4-BE49-F238E27FC236}">
                <a16:creationId xmlns:a16="http://schemas.microsoft.com/office/drawing/2014/main" id="{28684E62-A9F8-4E7A-AB01-78893062A1B4}"/>
              </a:ext>
            </a:extLst>
          </p:cNvPr>
          <p:cNvSpPr>
            <a:spLocks noGrp="1"/>
          </p:cNvSpPr>
          <p:nvPr>
            <p:ph sz="half" idx="4294967295"/>
          </p:nvPr>
        </p:nvSpPr>
        <p:spPr>
          <a:xfrm>
            <a:off x="770011" y="1875054"/>
            <a:ext cx="10515600" cy="4351338"/>
          </a:xfrm>
          <a:prstGeom prst="rect">
            <a:avLst/>
          </a:prstGeom>
        </p:spPr>
        <p:txBody>
          <a:bodyPr numCol="1">
            <a:normAutofit/>
          </a:bodyPr>
          <a:lstStyle/>
          <a:p>
            <a:pPr>
              <a:lnSpc>
                <a:spcPct val="100000"/>
              </a:lnSpc>
              <a:spcBef>
                <a:spcPts val="1400"/>
              </a:spcBef>
            </a:pPr>
            <a:r>
              <a:rPr lang="en-US" sz="2400" dirty="0">
                <a:solidFill>
                  <a:schemeClr val="bg2">
                    <a:lumMod val="50000"/>
                  </a:schemeClr>
                </a:solidFill>
                <a:latin typeface="Abadi" panose="020B0604020104020204" pitchFamily="34" charset="0"/>
              </a:rPr>
              <a:t>We can predict with high accuracy the landing outcome of the different launches which we can in turn use for predict the cost of the next launch </a:t>
            </a:r>
          </a:p>
          <a:p>
            <a:pPr>
              <a:lnSpc>
                <a:spcPct val="100000"/>
              </a:lnSpc>
              <a:spcBef>
                <a:spcPts val="1400"/>
              </a:spcBef>
            </a:pPr>
            <a:r>
              <a:rPr lang="en-US" sz="2400" dirty="0">
                <a:solidFill>
                  <a:schemeClr val="bg2">
                    <a:lumMod val="50000"/>
                  </a:schemeClr>
                </a:solidFill>
                <a:latin typeface="Abadi" panose="020B0604020104020204" pitchFamily="34" charset="0"/>
              </a:rPr>
              <a:t>The variables that impact the landing outcome of a launch are:</a:t>
            </a:r>
          </a:p>
          <a:p>
            <a:pPr lvl="1">
              <a:lnSpc>
                <a:spcPct val="100000"/>
              </a:lnSpc>
              <a:spcBef>
                <a:spcPts val="1400"/>
              </a:spcBef>
            </a:pPr>
            <a:r>
              <a:rPr lang="en-US" dirty="0">
                <a:solidFill>
                  <a:schemeClr val="bg2">
                    <a:lumMod val="50000"/>
                  </a:schemeClr>
                </a:solidFill>
                <a:latin typeface="Abadi" panose="020B0604020104020204" pitchFamily="34" charset="0"/>
              </a:rPr>
              <a:t>Payload Mass, Orbit, Flights, Blocks, Reused, Legs, Grid fins, Booster type, Launch Site, Serial and , Landing Pad</a:t>
            </a:r>
          </a:p>
          <a:p>
            <a:pPr>
              <a:lnSpc>
                <a:spcPct val="100000"/>
              </a:lnSpc>
              <a:spcBef>
                <a:spcPts val="1400"/>
              </a:spcBef>
            </a:pPr>
            <a:r>
              <a:rPr lang="en-US" sz="2400" dirty="0">
                <a:solidFill>
                  <a:schemeClr val="bg2">
                    <a:lumMod val="50000"/>
                  </a:schemeClr>
                </a:solidFill>
                <a:latin typeface="Abadi" panose="020B0604020104020204" pitchFamily="34" charset="0"/>
              </a:rPr>
              <a:t>Most of the landings in the year 2017-2020 were successful </a:t>
            </a:r>
          </a:p>
          <a:p>
            <a:pPr>
              <a:lnSpc>
                <a:spcPct val="100000"/>
              </a:lnSpc>
              <a:spcBef>
                <a:spcPts val="1400"/>
              </a:spcBef>
            </a:pPr>
            <a:r>
              <a:rPr lang="en-US" sz="2400" dirty="0">
                <a:solidFill>
                  <a:schemeClr val="bg2">
                    <a:lumMod val="50000"/>
                  </a:schemeClr>
                </a:solidFill>
                <a:latin typeface="Abadi" panose="020B0604020104020204" pitchFamily="34" charset="0"/>
              </a:rPr>
              <a:t>The rockets with the heaviest payload mass tend to have more successful landings</a:t>
            </a:r>
            <a:endParaRPr lang="en-US" sz="1800" dirty="0">
              <a:solidFill>
                <a:schemeClr val="accent3">
                  <a:lumMod val="25000"/>
                </a:schemeClr>
              </a:solidFill>
              <a:latin typeface="Abadi" panose="020B0604020104020204" pitchFamily="34" charset="0"/>
            </a:endParaRPr>
          </a:p>
          <a:p>
            <a:pPr>
              <a:lnSpc>
                <a:spcPct val="100000"/>
              </a:lnSpc>
              <a:spcBef>
                <a:spcPts val="1400"/>
              </a:spcBef>
            </a:pPr>
            <a:endParaRPr lang="en-US" sz="2200" dirty="0">
              <a:solidFill>
                <a:schemeClr val="accent3">
                  <a:lumMod val="25000"/>
                </a:schemeClr>
              </a:solidFill>
              <a:latin typeface="Abadi" panose="020B0604020104020204" pitchFamily="34" charset="0"/>
            </a:endParaRPr>
          </a:p>
        </p:txBody>
      </p:sp>
      <p:sp>
        <p:nvSpPr>
          <p:cNvPr id="9" name="Title 1">
            <a:extLst>
              <a:ext uri="{FF2B5EF4-FFF2-40B4-BE49-F238E27FC236}">
                <a16:creationId xmlns:a16="http://schemas.microsoft.com/office/drawing/2014/main" id="{FB98079A-48C6-4E10-8AB1-B940BD1E42DF}"/>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Conclusions</a:t>
            </a:r>
            <a:endParaRPr lang="en-US">
              <a:solidFill>
                <a:srgbClr val="0B49CB"/>
              </a:solidFill>
            </a:endParaRPr>
          </a:p>
        </p:txBody>
      </p:sp>
    </p:spTree>
    <p:extLst>
      <p:ext uri="{BB962C8B-B14F-4D97-AF65-F5344CB8AC3E}">
        <p14:creationId xmlns:p14="http://schemas.microsoft.com/office/powerpoint/2010/main" val="1630123617"/>
      </p:ext>
    </p:extLst>
  </p:cSld>
  <p:clrMapOvr>
    <a:masterClrMapping/>
  </p:clrMapOvr>
</p:sld>
</file>

<file path=ppt/slides/slide47.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661040741"/>
      </p:ext>
    </p:extLst>
  </p:cSld>
  <p:clrMapOvr>
    <a:masterClrMapping/>
  </p:clrMapOvr>
  <p:transition spd="slow">
    <p:push dir="u"/>
  </p:transition>
</p:sld>
</file>

<file path=ppt/slides/slide5.xml><?xml version="1.0" encoding="utf-8"?>
<p:sld xmlns:a="http://schemas.openxmlformats.org/drawingml/2006/main" xmlns:r="http://schemas.openxmlformats.org/officeDocument/2006/relationships" xmlns:p="http://schemas.openxmlformats.org/presentationml/2006/main">
  <p:cSld>
    <p:bg>
      <p:bgPr>
        <a:blipFill dpi="0" rotWithShape="1">
          <a:blip r:embed="rId2"/>
          <a:srcRect/>
          <a:stretch>
            <a:fillRect/>
          </a:stretch>
        </a:blipFill>
        <a:effectLst/>
      </p:bgPr>
    </p:bg>
    <p:spTree>
      <p:nvGrpSpPr>
        <p:cNvPr id="1" name=""/>
        <p:cNvGrpSpPr/>
        <p:nvPr/>
      </p:nvGrpSpPr>
      <p:grpSpPr>
        <a:xfrm>
          <a:off x="0" y="0"/>
          <a:ext cx="0" cy="0"/>
          <a:chOff x="0" y="0"/>
          <a:chExt cx="0" cy="0"/>
        </a:xfrm>
      </p:grpSpPr>
      <p:sp>
        <p:nvSpPr>
          <p:cNvPr id="3" name="Slide Number Placeholder 2">
            <a:extLst>
              <a:ext uri="{FF2B5EF4-FFF2-40B4-BE49-F238E27FC236}">
                <a16:creationId xmlns:a16="http://schemas.microsoft.com/office/drawing/2014/main" id="{DA1BF29A-91D2-784B-9589-F5A3883168D5}"/>
              </a:ext>
            </a:extLst>
          </p:cNvPr>
          <p:cNvSpPr>
            <a:spLocks noGrp="1"/>
          </p:cNvSpPr>
          <p:nvPr>
            <p:ph type="sldNum" sz="quarter" idx="12"/>
          </p:nvPr>
        </p:nvSpPr>
        <p:spPr>
          <a:xfrm>
            <a:off x="9448800" y="6356350"/>
            <a:ext cx="2743200" cy="365125"/>
          </a:xfrm>
        </p:spPr>
        <p:txBody>
          <a:bodyPr/>
          <a:lstStyle/>
          <a:p>
            <a:fld id="{5075537C-CA84-1446-933C-8E9D027F9201}" type="slidenum">
              <a:rPr lang="en-US" smtClean="0"/>
              <a:t>5</a:t>
            </a:fld>
            <a:endParaRPr lang="en-US" dirty="0"/>
          </a:p>
        </p:txBody>
      </p:sp>
      <p:sp>
        <p:nvSpPr>
          <p:cNvPr id="2" name="TextBox 1">
            <a:extLst>
              <a:ext uri="{FF2B5EF4-FFF2-40B4-BE49-F238E27FC236}">
                <a16:creationId xmlns:a16="http://schemas.microsoft.com/office/drawing/2014/main" id="{99393D11-6810-B94E-A01A-A2D00E82E738}"/>
              </a:ext>
            </a:extLst>
          </p:cNvPr>
          <p:cNvSpPr txBox="1"/>
          <p:nvPr/>
        </p:nvSpPr>
        <p:spPr>
          <a:xfrm>
            <a:off x="765313" y="2812774"/>
            <a:ext cx="1058303" cy="369332"/>
          </a:xfrm>
          <a:prstGeom prst="rect">
            <a:avLst/>
          </a:prstGeom>
          <a:solidFill>
            <a:srgbClr val="0948CB"/>
          </a:solidFill>
        </p:spPr>
        <p:txBody>
          <a:bodyPr wrap="none" rtlCol="0">
            <a:spAutoFit/>
          </a:bodyPr>
          <a:lstStyle/>
          <a:p>
            <a:r>
              <a:rPr lang="en-US" dirty="0">
                <a:solidFill>
                  <a:schemeClr val="bg1"/>
                </a:solidFill>
              </a:rPr>
              <a:t>Section 1</a:t>
            </a:r>
          </a:p>
        </p:txBody>
      </p:sp>
    </p:spTree>
    <p:extLst>
      <p:ext uri="{BB962C8B-B14F-4D97-AF65-F5344CB8AC3E}">
        <p14:creationId xmlns:p14="http://schemas.microsoft.com/office/powerpoint/2010/main" val="3093198887"/>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4" name="Slide Number Placeholder 3">
            <a:extLst>
              <a:ext uri="{FF2B5EF4-FFF2-40B4-BE49-F238E27FC236}">
                <a16:creationId xmlns:a16="http://schemas.microsoft.com/office/drawing/2014/main" id="{B892CF01-5F8F-9D43-96B9-A581954BA94A}"/>
              </a:ext>
            </a:extLst>
          </p:cNvPr>
          <p:cNvSpPr>
            <a:spLocks noGrp="1"/>
          </p:cNvSpPr>
          <p:nvPr>
            <p:ph type="sldNum" sz="quarter" idx="12"/>
          </p:nvPr>
        </p:nvSpPr>
        <p:spPr/>
        <p:txBody>
          <a:bodyPr/>
          <a:lstStyle/>
          <a:p>
            <a:fld id="{5075537C-CA84-1446-933C-8E9D027F9201}" type="slidenum">
              <a:rPr lang="en-US" smtClean="0"/>
              <a:t>6</a:t>
            </a:fld>
            <a:endParaRPr lang="en-US" dirty="0"/>
          </a:p>
        </p:txBody>
      </p:sp>
      <p:sp>
        <p:nvSpPr>
          <p:cNvPr id="7" name="Content Placeholder 2">
            <a:extLst>
              <a:ext uri="{FF2B5EF4-FFF2-40B4-BE49-F238E27FC236}">
                <a16:creationId xmlns:a16="http://schemas.microsoft.com/office/drawing/2014/main" id="{0BFEC426-B615-E549-83E5-140FD588BC64}"/>
              </a:ext>
            </a:extLst>
          </p:cNvPr>
          <p:cNvSpPr txBox="1">
            <a:spLocks/>
          </p:cNvSpPr>
          <p:nvPr/>
        </p:nvSpPr>
        <p:spPr>
          <a:xfrm>
            <a:off x="770011" y="1580808"/>
            <a:ext cx="10687961" cy="5211877"/>
          </a:xfrm>
          <a:prstGeom prst="rect">
            <a:avLst/>
          </a:prstGeom>
        </p:spPr>
        <p:txBody>
          <a:bodyPr lIns="91440" tIns="45720" rIns="91440" bIns="45720" anchor="t">
            <a:normAutofit fontScale="25000" lnSpcReduction="20000"/>
          </a:bodyPr>
          <a:lstStyle>
            <a:lvl1pPr marL="228600" indent="-228600" algn="l" defTabSz="914400" rtl="0" eaLnBrk="1" latinLnBrk="0" hangingPunct="1">
              <a:lnSpc>
                <a:spcPct val="90000"/>
              </a:lnSpc>
              <a:spcBef>
                <a:spcPts val="1000"/>
              </a:spcBef>
              <a:buFont typeface="Arial"/>
              <a:buChar char="•"/>
              <a:defRPr sz="2800" kern="1200">
                <a:solidFill>
                  <a:srgbClr val="0070C0"/>
                </a:solidFill>
                <a:latin typeface="IBM Plex Mono Text" panose="020B0509050203000203" pitchFamily="49" charset="0"/>
                <a:ea typeface="+mn-ea"/>
                <a:cs typeface="+mn-cs"/>
              </a:defRPr>
            </a:lvl1pPr>
            <a:lvl2pPr marL="685800" indent="-228600" algn="l" defTabSz="914400" rtl="0" eaLnBrk="1" latinLnBrk="0" hangingPunct="1">
              <a:lnSpc>
                <a:spcPct val="90000"/>
              </a:lnSpc>
              <a:spcBef>
                <a:spcPts val="500"/>
              </a:spcBef>
              <a:buFont typeface="Arial"/>
              <a:buChar char="•"/>
              <a:defRPr sz="2400" kern="1200">
                <a:solidFill>
                  <a:srgbClr val="0070C0"/>
                </a:solidFill>
                <a:latin typeface="IBM Plex Mono Text" panose="020B0509050203000203" pitchFamily="49" charset="0"/>
                <a:ea typeface="+mn-ea"/>
                <a:cs typeface="+mn-cs"/>
              </a:defRPr>
            </a:lvl2pPr>
            <a:lvl3pPr marL="1143000" indent="-228600" algn="l" defTabSz="914400" rtl="0" eaLnBrk="1" latinLnBrk="0" hangingPunct="1">
              <a:lnSpc>
                <a:spcPct val="90000"/>
              </a:lnSpc>
              <a:spcBef>
                <a:spcPts val="500"/>
              </a:spcBef>
              <a:buFont typeface="Arial"/>
              <a:buChar char="•"/>
              <a:defRPr sz="2000" kern="1200">
                <a:solidFill>
                  <a:srgbClr val="0070C0"/>
                </a:solidFill>
                <a:latin typeface="IBM Plex Mono Text" panose="020B0509050203000203" pitchFamily="49" charset="0"/>
                <a:ea typeface="+mn-ea"/>
                <a:cs typeface="+mn-cs"/>
              </a:defRPr>
            </a:lvl3pPr>
            <a:lvl4pPr marL="16002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4pPr>
            <a:lvl5pPr marL="2057400" indent="-228600" algn="l" defTabSz="914400" rtl="0" eaLnBrk="1" latinLnBrk="0" hangingPunct="1">
              <a:lnSpc>
                <a:spcPct val="90000"/>
              </a:lnSpc>
              <a:spcBef>
                <a:spcPts val="500"/>
              </a:spcBef>
              <a:buFont typeface="Arial"/>
              <a:buChar char="•"/>
              <a:defRPr sz="1800" kern="1200">
                <a:solidFill>
                  <a:srgbClr val="0070C0"/>
                </a:solidFill>
                <a:latin typeface="IBM Plex Mono Text" panose="020B0509050203000203" pitchFamily="49" charset="0"/>
                <a:ea typeface="+mn-ea"/>
                <a:cs typeface="+mn-cs"/>
              </a:defRPr>
            </a:lvl5pPr>
            <a:lvl6pPr marL="25146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a:buChar char="•"/>
              <a:defRPr sz="1800" kern="1200">
                <a:solidFill>
                  <a:schemeClr val="tx1"/>
                </a:solidFill>
                <a:latin typeface="+mn-lt"/>
                <a:ea typeface="+mn-ea"/>
                <a:cs typeface="+mn-cs"/>
              </a:defRPr>
            </a:lvl9pPr>
          </a:lstStyle>
          <a:p>
            <a:pPr marL="0" indent="0">
              <a:lnSpc>
                <a:spcPct val="120000"/>
              </a:lnSpc>
              <a:spcBef>
                <a:spcPts val="1400"/>
              </a:spcBef>
              <a:buNone/>
            </a:pPr>
            <a:r>
              <a:rPr lang="en-US" sz="8800" dirty="0">
                <a:solidFill>
                  <a:srgbClr val="0B49CB"/>
                </a:solidFill>
                <a:latin typeface="Abadi"/>
              </a:rPr>
              <a:t>Executive Summary</a:t>
            </a:r>
          </a:p>
          <a:p>
            <a:pPr marL="0" indent="0">
              <a:lnSpc>
                <a:spcPct val="120000"/>
              </a:lnSpc>
              <a:spcBef>
                <a:spcPts val="1400"/>
              </a:spcBef>
              <a:buNone/>
            </a:pPr>
            <a:r>
              <a:rPr lang="en-US" sz="7600" dirty="0">
                <a:solidFill>
                  <a:schemeClr val="bg2">
                    <a:lumMod val="50000"/>
                  </a:schemeClr>
                </a:solidFill>
                <a:latin typeface="Abadi"/>
              </a:rPr>
              <a:t>Collected data from SpaceX REST API to analyze the Falcon 9 launches and information from the Wiki pages about the Falcon 9 launches was gathered using web scrapping techniques. We included launches from before13</a:t>
            </a:r>
            <a:r>
              <a:rPr lang="en-US" sz="7600" baseline="30000" dirty="0">
                <a:solidFill>
                  <a:schemeClr val="bg2">
                    <a:lumMod val="50000"/>
                  </a:schemeClr>
                </a:solidFill>
                <a:latin typeface="Abadi"/>
              </a:rPr>
              <a:t>th</a:t>
            </a:r>
            <a:r>
              <a:rPr lang="en-US" sz="7600" dirty="0">
                <a:solidFill>
                  <a:schemeClr val="bg2">
                    <a:lumMod val="50000"/>
                  </a:schemeClr>
                </a:solidFill>
                <a:latin typeface="Abadi"/>
              </a:rPr>
              <a:t> Nov 2020 and with a single core and payload. Missing </a:t>
            </a:r>
            <a:r>
              <a:rPr lang="en-US" sz="7600" i="1" dirty="0" err="1">
                <a:solidFill>
                  <a:schemeClr val="bg2">
                    <a:lumMod val="50000"/>
                  </a:schemeClr>
                </a:solidFill>
                <a:latin typeface="Abadi"/>
              </a:rPr>
              <a:t>payloadMass</a:t>
            </a:r>
            <a:r>
              <a:rPr lang="en-US" sz="7600" i="1" dirty="0">
                <a:solidFill>
                  <a:schemeClr val="bg2">
                    <a:lumMod val="50000"/>
                  </a:schemeClr>
                </a:solidFill>
                <a:latin typeface="Abadi"/>
              </a:rPr>
              <a:t> </a:t>
            </a:r>
            <a:r>
              <a:rPr lang="en-US" sz="7600" dirty="0">
                <a:solidFill>
                  <a:schemeClr val="bg2">
                    <a:lumMod val="50000"/>
                  </a:schemeClr>
                </a:solidFill>
                <a:latin typeface="Abadi"/>
              </a:rPr>
              <a:t>values were replaced by the mean. We analyze 90 landings in total with 60 successful landings and 30 unsuccessful ones. </a:t>
            </a:r>
          </a:p>
          <a:p>
            <a:pPr marL="0" indent="0">
              <a:lnSpc>
                <a:spcPct val="120000"/>
              </a:lnSpc>
              <a:spcBef>
                <a:spcPts val="1400"/>
              </a:spcBef>
              <a:buNone/>
            </a:pPr>
            <a:r>
              <a:rPr lang="en-US" sz="7600" dirty="0">
                <a:solidFill>
                  <a:schemeClr val="bg2">
                    <a:lumMod val="50000"/>
                  </a:schemeClr>
                </a:solidFill>
                <a:latin typeface="Abadi"/>
              </a:rPr>
              <a:t>Visualization of the variables to be included in the model were created to understand the relationships between the different variables and some questions were answered by analyzing the data using SQL. The launch sites were included in a map with the number of launches from each site and the outcome to quickly see where the launches happened and the success rate of each site.</a:t>
            </a:r>
          </a:p>
          <a:p>
            <a:pPr marL="0" indent="0">
              <a:lnSpc>
                <a:spcPct val="120000"/>
              </a:lnSpc>
              <a:spcBef>
                <a:spcPts val="1400"/>
              </a:spcBef>
              <a:buNone/>
            </a:pPr>
            <a:r>
              <a:rPr lang="en-US" sz="7600" dirty="0">
                <a:solidFill>
                  <a:schemeClr val="bg2">
                    <a:lumMod val="50000"/>
                  </a:schemeClr>
                </a:solidFill>
                <a:latin typeface="Abadi"/>
              </a:rPr>
              <a:t>The models trained to predict the outcome of a landing were: Logistic regression, Support Vector Machine, Decision Tree and K Nearest Neighbor clustering. We trained thousands of models to find the best parameters for each models and then tested the accuracy using data that those models on the testing data.</a:t>
            </a:r>
            <a:endParaRPr lang="en-US" sz="2200" dirty="0">
              <a:solidFill>
                <a:schemeClr val="accent3">
                  <a:lumMod val="25000"/>
                </a:schemeClr>
              </a:solidFill>
              <a:latin typeface="Abadi"/>
            </a:endParaRPr>
          </a:p>
        </p:txBody>
      </p:sp>
      <p:sp>
        <p:nvSpPr>
          <p:cNvPr id="13" name="Title 1">
            <a:extLst>
              <a:ext uri="{FF2B5EF4-FFF2-40B4-BE49-F238E27FC236}">
                <a16:creationId xmlns:a16="http://schemas.microsoft.com/office/drawing/2014/main" id="{13C62649-0825-4926-8E2A-2EBCCFE00EC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Methodology</a:t>
            </a:r>
            <a:endParaRPr lang="en-US" dirty="0">
              <a:solidFill>
                <a:srgbClr val="0B49CB"/>
              </a:solidFill>
            </a:endParaRPr>
          </a:p>
        </p:txBody>
      </p:sp>
    </p:spTree>
    <p:extLst>
      <p:ext uri="{BB962C8B-B14F-4D97-AF65-F5344CB8AC3E}">
        <p14:creationId xmlns:p14="http://schemas.microsoft.com/office/powerpoint/2010/main" val="1553432724"/>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7</a:t>
            </a:fld>
            <a:endParaRPr lang="en-US"/>
          </a:p>
        </p:txBody>
      </p:sp>
      <p:sp>
        <p:nvSpPr>
          <p:cNvPr id="5" name="Content Placeholder 4">
            <a:extLst>
              <a:ext uri="{FF2B5EF4-FFF2-40B4-BE49-F238E27FC236}">
                <a16:creationId xmlns:a16="http://schemas.microsoft.com/office/drawing/2014/main" id="{1B07C49E-AFFC-EC46-8930-E4D428F5F943}"/>
              </a:ext>
            </a:extLst>
          </p:cNvPr>
          <p:cNvSpPr>
            <a:spLocks noGrp="1"/>
          </p:cNvSpPr>
          <p:nvPr>
            <p:ph idx="4294967295"/>
          </p:nvPr>
        </p:nvSpPr>
        <p:spPr>
          <a:xfrm>
            <a:off x="770011" y="1386260"/>
            <a:ext cx="10515600" cy="2322140"/>
          </a:xfrm>
          <a:prstGeom prst="rect">
            <a:avLst/>
          </a:prstGeom>
        </p:spPr>
        <p:txBody>
          <a:bodyPr numCol="2"/>
          <a:lstStyle/>
          <a:p>
            <a:pPr marL="0" indent="0">
              <a:buFont typeface="Arial" panose="020B0604020202020204" pitchFamily="34" charset="0"/>
              <a:buNone/>
            </a:pPr>
            <a:r>
              <a:rPr lang="en-US" sz="1900" dirty="0">
                <a:solidFill>
                  <a:schemeClr val="bg2">
                    <a:lumMod val="50000"/>
                  </a:schemeClr>
                </a:solidFill>
                <a:latin typeface="Abadi"/>
              </a:rPr>
              <a:t>Launch data from the SpaceX REST API, which contains:</a:t>
            </a:r>
          </a:p>
          <a:p>
            <a:pPr lvl="1"/>
            <a:r>
              <a:rPr lang="en-US" sz="1900" dirty="0">
                <a:solidFill>
                  <a:schemeClr val="bg2">
                    <a:lumMod val="50000"/>
                  </a:schemeClr>
                </a:solidFill>
                <a:latin typeface="Abadi"/>
              </a:rPr>
              <a:t>rocket used</a:t>
            </a:r>
          </a:p>
          <a:p>
            <a:pPr lvl="1"/>
            <a:r>
              <a:rPr lang="en-US" sz="1900" dirty="0">
                <a:solidFill>
                  <a:schemeClr val="bg2">
                    <a:lumMod val="50000"/>
                  </a:schemeClr>
                </a:solidFill>
                <a:latin typeface="Abadi"/>
              </a:rPr>
              <a:t>payload delivered</a:t>
            </a:r>
          </a:p>
          <a:p>
            <a:pPr lvl="1"/>
            <a:r>
              <a:rPr lang="en-US" sz="1900" dirty="0">
                <a:solidFill>
                  <a:schemeClr val="bg2">
                    <a:lumMod val="50000"/>
                  </a:schemeClr>
                </a:solidFill>
                <a:latin typeface="Abadi"/>
              </a:rPr>
              <a:t>launch specifications </a:t>
            </a:r>
          </a:p>
          <a:p>
            <a:pPr lvl="1"/>
            <a:r>
              <a:rPr lang="en-US" sz="1900" dirty="0">
                <a:solidFill>
                  <a:schemeClr val="bg2">
                    <a:lumMod val="50000"/>
                  </a:schemeClr>
                </a:solidFill>
                <a:latin typeface="Abadi"/>
              </a:rPr>
              <a:t>landing specifications </a:t>
            </a:r>
          </a:p>
          <a:p>
            <a:pPr lvl="1"/>
            <a:r>
              <a:rPr lang="en-US" sz="1900" dirty="0">
                <a:solidFill>
                  <a:schemeClr val="bg2">
                    <a:lumMod val="50000"/>
                  </a:schemeClr>
                </a:solidFill>
                <a:latin typeface="Abadi"/>
              </a:rPr>
              <a:t>landing outcome</a:t>
            </a:r>
          </a:p>
          <a:p>
            <a:pPr marL="0" indent="0">
              <a:buNone/>
            </a:pPr>
            <a:r>
              <a:rPr lang="en-US" sz="1900" dirty="0">
                <a:solidFill>
                  <a:schemeClr val="bg2">
                    <a:lumMod val="50000"/>
                  </a:schemeClr>
                </a:solidFill>
                <a:latin typeface="Abadi"/>
              </a:rPr>
              <a:t>    Wiki pages about the Falcon 9 launches</a:t>
            </a:r>
          </a:p>
          <a:p>
            <a:pPr marL="0" indent="0">
              <a:buNone/>
            </a:pPr>
            <a:endParaRPr lang="en-US" sz="3600" dirty="0"/>
          </a:p>
        </p:txBody>
      </p:sp>
      <p:sp>
        <p:nvSpPr>
          <p:cNvPr id="12" name="Title 1">
            <a:extLst>
              <a:ext uri="{FF2B5EF4-FFF2-40B4-BE49-F238E27FC236}">
                <a16:creationId xmlns:a16="http://schemas.microsoft.com/office/drawing/2014/main" id="{D77AC1D2-8B41-4A7A-88CF-41E6B7D8C98D}"/>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a:t>
            </a:r>
            <a:endParaRPr lang="en-US" dirty="0">
              <a:solidFill>
                <a:srgbClr val="0B49CB"/>
              </a:solidFill>
            </a:endParaRPr>
          </a:p>
        </p:txBody>
      </p:sp>
      <p:sp>
        <p:nvSpPr>
          <p:cNvPr id="10" name="Rectangle: Rounded Corners 9" descr="Stack of colorful files">
            <a:extLst>
              <a:ext uri="{FF2B5EF4-FFF2-40B4-BE49-F238E27FC236}">
                <a16:creationId xmlns:a16="http://schemas.microsoft.com/office/drawing/2014/main" id="{231CC644-3DBC-3C8D-49B3-A3F930A46DF2}"/>
              </a:ext>
            </a:extLst>
          </p:cNvPr>
          <p:cNvSpPr>
            <a:spLocks/>
          </p:cNvSpPr>
          <p:nvPr/>
        </p:nvSpPr>
        <p:spPr>
          <a:xfrm>
            <a:off x="770011" y="3627120"/>
            <a:ext cx="5008878" cy="3200400"/>
          </a:xfrm>
          <a:prstGeom prst="roundRect">
            <a:avLst>
              <a:gd name="adj" fmla="val 7953"/>
            </a:avLst>
          </a:prstGeom>
          <a:blipFill dpi="0" rotWithShape="1">
            <a:blip r:embed="rId4"/>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dirty="0"/>
          </a:p>
        </p:txBody>
      </p:sp>
      <p:sp>
        <p:nvSpPr>
          <p:cNvPr id="11" name="Rectangle: Rounded Corners 10">
            <a:extLst>
              <a:ext uri="{FF2B5EF4-FFF2-40B4-BE49-F238E27FC236}">
                <a16:creationId xmlns:a16="http://schemas.microsoft.com/office/drawing/2014/main" id="{DB7E8D8F-6221-A71F-F779-6699239F0300}"/>
              </a:ext>
            </a:extLst>
          </p:cNvPr>
          <p:cNvSpPr/>
          <p:nvPr/>
        </p:nvSpPr>
        <p:spPr>
          <a:xfrm>
            <a:off x="6114169" y="1899920"/>
            <a:ext cx="5008878" cy="3200400"/>
          </a:xfrm>
          <a:prstGeom prst="roundRect">
            <a:avLst>
              <a:gd name="adj" fmla="val 10000"/>
            </a:avLst>
          </a:prstGeom>
          <a:blipFill dpi="0" rotWithShape="1">
            <a:blip r:embed="rId5"/>
            <a:srcRect/>
            <a:stretch>
              <a:fillRect/>
            </a:stretch>
          </a:blipFill>
        </p:spPr>
        <p:style>
          <a:lnRef idx="2">
            <a:schemeClr val="lt1">
              <a:hueOff val="0"/>
              <a:satOff val="0"/>
              <a:lumOff val="0"/>
              <a:alphaOff val="0"/>
            </a:schemeClr>
          </a:lnRef>
          <a:fillRef idx="1">
            <a:scrgbClr r="0" g="0" b="0"/>
          </a:fillRef>
          <a:effectRef idx="0">
            <a:schemeClr val="accent1">
              <a:tint val="50000"/>
              <a:hueOff val="0"/>
              <a:satOff val="0"/>
              <a:lumOff val="0"/>
              <a:alphaOff val="0"/>
            </a:schemeClr>
          </a:effectRef>
          <a:fontRef idx="minor">
            <a:schemeClr val="lt1">
              <a:hueOff val="0"/>
              <a:satOff val="0"/>
              <a:lumOff val="0"/>
              <a:alphaOff val="0"/>
            </a:schemeClr>
          </a:fontRef>
        </p:style>
        <p:txBody>
          <a:bodyPr/>
          <a:lstStyle/>
          <a:p>
            <a:endParaRPr lang="en-US"/>
          </a:p>
        </p:txBody>
      </p:sp>
    </p:spTree>
    <p:extLst>
      <p:ext uri="{BB962C8B-B14F-4D97-AF65-F5344CB8AC3E}">
        <p14:creationId xmlns:p14="http://schemas.microsoft.com/office/powerpoint/2010/main" val="3288665831"/>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8</a:t>
            </a:fld>
            <a:endParaRPr lang="en-US"/>
          </a:p>
        </p:txBody>
      </p:sp>
      <p:sp>
        <p:nvSpPr>
          <p:cNvPr id="4" name="Title 1">
            <a:extLst>
              <a:ext uri="{FF2B5EF4-FFF2-40B4-BE49-F238E27FC236}">
                <a16:creationId xmlns:a16="http://schemas.microsoft.com/office/drawing/2014/main" id="{5066AA34-20EE-4A59-B343-346A8DB5667C}"/>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SpaceX API</a:t>
            </a:r>
          </a:p>
        </p:txBody>
      </p:sp>
      <p:graphicFrame>
        <p:nvGraphicFramePr>
          <p:cNvPr id="2" name="Diagram 1">
            <a:extLst>
              <a:ext uri="{FF2B5EF4-FFF2-40B4-BE49-F238E27FC236}">
                <a16:creationId xmlns:a16="http://schemas.microsoft.com/office/drawing/2014/main" id="{3DD70477-A33B-BA72-67DE-11635EF6D781}"/>
              </a:ext>
            </a:extLst>
          </p:cNvPr>
          <p:cNvGraphicFramePr/>
          <p:nvPr>
            <p:extLst>
              <p:ext uri="{D42A27DB-BD31-4B8C-83A1-F6EECF244321}">
                <p14:modId xmlns:p14="http://schemas.microsoft.com/office/powerpoint/2010/main" val="1480776167"/>
              </p:ext>
            </p:extLst>
          </p:nvPr>
        </p:nvGraphicFramePr>
        <p:xfrm>
          <a:off x="-317110" y="1288472"/>
          <a:ext cx="11472789" cy="5356013"/>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7" name="TextBox 6">
            <a:extLst>
              <a:ext uri="{FF2B5EF4-FFF2-40B4-BE49-F238E27FC236}">
                <a16:creationId xmlns:a16="http://schemas.microsoft.com/office/drawing/2014/main" id="{9FEC6C3A-E3BB-AA28-1685-B2F3AB819DDC}"/>
              </a:ext>
            </a:extLst>
          </p:cNvPr>
          <p:cNvSpPr txBox="1"/>
          <p:nvPr/>
        </p:nvSpPr>
        <p:spPr>
          <a:xfrm>
            <a:off x="4753193" y="6542947"/>
            <a:ext cx="7438807" cy="307777"/>
          </a:xfrm>
          <a:prstGeom prst="rect">
            <a:avLst/>
          </a:prstGeom>
          <a:noFill/>
        </p:spPr>
        <p:txBody>
          <a:bodyPr wrap="square">
            <a:spAutoFit/>
          </a:bodyPr>
          <a:lstStyle/>
          <a:p>
            <a:r>
              <a:rPr lang="en-US" sz="1400" dirty="0">
                <a:solidFill>
                  <a:srgbClr val="FF0000"/>
                </a:solidFill>
              </a:rPr>
              <a:t>https://github.com/laurahc55/dataScienceCapstone/blob/main/1-Spacex-Data_collection_API.ipynb</a:t>
            </a:r>
          </a:p>
        </p:txBody>
      </p:sp>
    </p:spTree>
    <p:extLst>
      <p:ext uri="{BB962C8B-B14F-4D97-AF65-F5344CB8AC3E}">
        <p14:creationId xmlns:p14="http://schemas.microsoft.com/office/powerpoint/2010/main" val="280316088"/>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blipFill>
          <a:blip r:embed="rId3"/>
          <a:stretch>
            <a:fillRect/>
          </a:stretch>
        </a:blipFill>
        <a:effectLst/>
      </p:bgPr>
    </p:bg>
    <p:spTree>
      <p:nvGrpSpPr>
        <p:cNvPr id="1" name=""/>
        <p:cNvGrpSpPr/>
        <p:nvPr/>
      </p:nvGrpSpPr>
      <p:grpSpPr>
        <a:xfrm>
          <a:off x="0" y="0"/>
          <a:ext cx="0" cy="0"/>
          <a:chOff x="0" y="0"/>
          <a:chExt cx="0" cy="0"/>
        </a:xfrm>
      </p:grpSpPr>
      <p:sp>
        <p:nvSpPr>
          <p:cNvPr id="6" name="Slide Number Placeholder 5">
            <a:extLst>
              <a:ext uri="{FF2B5EF4-FFF2-40B4-BE49-F238E27FC236}">
                <a16:creationId xmlns:a16="http://schemas.microsoft.com/office/drawing/2014/main" id="{772D0411-8FF8-C540-84AE-DBA0703D368C}"/>
              </a:ext>
            </a:extLst>
          </p:cNvPr>
          <p:cNvSpPr>
            <a:spLocks noGrp="1"/>
          </p:cNvSpPr>
          <p:nvPr>
            <p:ph type="sldNum" sz="quarter" idx="12"/>
          </p:nvPr>
        </p:nvSpPr>
        <p:spPr/>
        <p:txBody>
          <a:bodyPr/>
          <a:lstStyle/>
          <a:p>
            <a:fld id="{5075537C-CA84-1446-933C-8E9D027F9201}" type="slidenum">
              <a:rPr lang="en-US" smtClean="0"/>
              <a:t>9</a:t>
            </a:fld>
            <a:endParaRPr lang="en-US"/>
          </a:p>
        </p:txBody>
      </p:sp>
      <p:sp>
        <p:nvSpPr>
          <p:cNvPr id="4" name="Title 1">
            <a:extLst>
              <a:ext uri="{FF2B5EF4-FFF2-40B4-BE49-F238E27FC236}">
                <a16:creationId xmlns:a16="http://schemas.microsoft.com/office/drawing/2014/main" id="{6B84506E-0B2F-4BA8-892E-8CE3753AF954}"/>
              </a:ext>
            </a:extLst>
          </p:cNvPr>
          <p:cNvSpPr txBox="1">
            <a:spLocks/>
          </p:cNvSpPr>
          <p:nvPr/>
        </p:nvSpPr>
        <p:spPr>
          <a:xfrm>
            <a:off x="770011" y="5386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endParaRPr lang="en-US">
              <a:solidFill>
                <a:srgbClr val="1C7DDB"/>
              </a:solidFill>
              <a:latin typeface="Abadi"/>
            </a:endParaRPr>
          </a:p>
        </p:txBody>
      </p:sp>
      <p:sp>
        <p:nvSpPr>
          <p:cNvPr id="11" name="Title 1">
            <a:extLst>
              <a:ext uri="{FF2B5EF4-FFF2-40B4-BE49-F238E27FC236}">
                <a16:creationId xmlns:a16="http://schemas.microsoft.com/office/drawing/2014/main" id="{84F5ABFD-B4D4-43FF-959F-AFAF45B45269}"/>
              </a:ext>
            </a:extLst>
          </p:cNvPr>
          <p:cNvSpPr txBox="1">
            <a:spLocks/>
          </p:cNvSpPr>
          <p:nvPr/>
        </p:nvSpPr>
        <p:spPr>
          <a:xfrm>
            <a:off x="922411" y="691050"/>
            <a:ext cx="10515600" cy="549049"/>
          </a:xfrm>
          <a:prstGeom prst="rect">
            <a:avLst/>
          </a:prstGeom>
        </p:spPr>
        <p:txBody>
          <a:bodyPr vert="horz" lIns="91440" tIns="45720" rIns="91440" bIns="45720" rtlCol="0" anchor="ctr">
            <a:normAutofit fontScale="92500" lnSpcReduction="20000"/>
          </a:bodyPr>
          <a:lstStyle>
            <a:lvl1pPr algn="l" defTabSz="914400" rtl="0" eaLnBrk="1" latinLnBrk="0" hangingPunct="1">
              <a:lnSpc>
                <a:spcPct val="90000"/>
              </a:lnSpc>
              <a:spcBef>
                <a:spcPct val="0"/>
              </a:spcBef>
              <a:buNone/>
              <a:defRPr sz="4000" kern="1200">
                <a:solidFill>
                  <a:srgbClr val="005493"/>
                </a:solidFill>
                <a:latin typeface="IBM Plex Mono SemiBold" panose="020B0709050203000203" pitchFamily="49" charset="0"/>
                <a:ea typeface="IBM Plex Mono SemiBold" panose="020B0709050203000203" pitchFamily="49" charset="0"/>
                <a:cs typeface="IBM Plex Mono SemiBold" panose="020B0709050203000203" pitchFamily="49" charset="0"/>
              </a:defRPr>
            </a:lvl1pPr>
          </a:lstStyle>
          <a:p>
            <a:r>
              <a:rPr lang="en-US" dirty="0">
                <a:solidFill>
                  <a:srgbClr val="0B49CB"/>
                </a:solidFill>
                <a:latin typeface="Abadi"/>
              </a:rPr>
              <a:t>Data Collection - Scraping</a:t>
            </a:r>
            <a:endParaRPr lang="en-US" dirty="0">
              <a:solidFill>
                <a:srgbClr val="0B49CB"/>
              </a:solidFill>
            </a:endParaRPr>
          </a:p>
        </p:txBody>
      </p:sp>
      <p:graphicFrame>
        <p:nvGraphicFramePr>
          <p:cNvPr id="5" name="Diagram 4">
            <a:extLst>
              <a:ext uri="{FF2B5EF4-FFF2-40B4-BE49-F238E27FC236}">
                <a16:creationId xmlns:a16="http://schemas.microsoft.com/office/drawing/2014/main" id="{4AACF777-2A92-5567-4E5F-83103F97B87D}"/>
              </a:ext>
            </a:extLst>
          </p:cNvPr>
          <p:cNvGraphicFramePr/>
          <p:nvPr>
            <p:extLst>
              <p:ext uri="{D42A27DB-BD31-4B8C-83A1-F6EECF244321}">
                <p14:modId xmlns:p14="http://schemas.microsoft.com/office/powerpoint/2010/main" val="2185952781"/>
              </p:ext>
            </p:extLst>
          </p:nvPr>
        </p:nvGraphicFramePr>
        <p:xfrm>
          <a:off x="-317109" y="1839653"/>
          <a:ext cx="11371190" cy="4033520"/>
        </p:xfrm>
        <a:graphic>
          <a:graphicData uri="http://schemas.openxmlformats.org/drawingml/2006/diagram">
            <dgm:relIds xmlns:dgm="http://schemas.openxmlformats.org/drawingml/2006/diagram" xmlns:r="http://schemas.openxmlformats.org/officeDocument/2006/relationships" r:dm="rId4" r:lo="rId5" r:qs="rId6" r:cs="rId7"/>
          </a:graphicData>
        </a:graphic>
      </p:graphicFrame>
      <p:sp>
        <p:nvSpPr>
          <p:cNvPr id="2" name="TextBox 1">
            <a:extLst>
              <a:ext uri="{FF2B5EF4-FFF2-40B4-BE49-F238E27FC236}">
                <a16:creationId xmlns:a16="http://schemas.microsoft.com/office/drawing/2014/main" id="{15F22F41-44AF-FC47-089D-FB5DBA0525F8}"/>
              </a:ext>
            </a:extLst>
          </p:cNvPr>
          <p:cNvSpPr txBox="1"/>
          <p:nvPr/>
        </p:nvSpPr>
        <p:spPr>
          <a:xfrm>
            <a:off x="5840775" y="6513006"/>
            <a:ext cx="6503625" cy="307777"/>
          </a:xfrm>
          <a:prstGeom prst="rect">
            <a:avLst/>
          </a:prstGeom>
          <a:noFill/>
        </p:spPr>
        <p:txBody>
          <a:bodyPr wrap="square">
            <a:spAutoFit/>
          </a:bodyPr>
          <a:lstStyle/>
          <a:p>
            <a:r>
              <a:rPr lang="en-US" sz="1400" dirty="0">
                <a:solidFill>
                  <a:srgbClr val="FF0000"/>
                </a:solidFill>
              </a:rPr>
              <a:t>https://github.com/laurahc55/dataScienceCapstone/blob/main/2-Webscraping.ipynb</a:t>
            </a:r>
          </a:p>
        </p:txBody>
      </p:sp>
    </p:spTree>
    <p:extLst>
      <p:ext uri="{BB962C8B-B14F-4D97-AF65-F5344CB8AC3E}">
        <p14:creationId xmlns:p14="http://schemas.microsoft.com/office/powerpoint/2010/main" val="1385553969"/>
      </p:ext>
    </p:extLst>
  </p:cSld>
  <p:clrMapOvr>
    <a:masterClrMapping/>
  </p:clrMapOvr>
</p:sld>
</file>

<file path=ppt/theme/theme1.xml><?xml version="1.0" encoding="utf-8"?>
<a:theme xmlns:a="http://schemas.openxmlformats.org/drawingml/2006/main" name="Custom Design">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3.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customXml/_rels/item1.xml.rels><?xml version="1.0" encoding="UTF-8" standalone="yes"?>
<Relationships xmlns="http://schemas.openxmlformats.org/package/2006/relationships"><Relationship Id="rId1" Type="http://schemas.openxmlformats.org/officeDocument/2006/relationships/customXmlProps" Target="itemProps1.xml"/></Relationships>
</file>

<file path=customXml/_rels/item2.xml.rels><?xml version="1.0" encoding="UTF-8" standalone="yes"?>
<Relationships xmlns="http://schemas.openxmlformats.org/package/2006/relationships"><Relationship Id="rId1" Type="http://schemas.openxmlformats.org/officeDocument/2006/relationships/customXmlProps" Target="itemProps2.xml"/></Relationships>
</file>

<file path=customXml/_rels/item3.xml.rels><?xml version="1.0" encoding="UTF-8" standalone="yes"?>
<Relationships xmlns="http://schemas.openxmlformats.org/package/2006/relationships"><Relationship Id="rId1" Type="http://schemas.openxmlformats.org/officeDocument/2006/relationships/customXmlProps" Target="itemProps3.xml"/></Relationships>
</file>

<file path=customXml/item1.xml><?xml version="1.0" encoding="utf-8"?>
<ct:contentTypeSchema xmlns:ct="http://schemas.microsoft.com/office/2006/metadata/contentType" xmlns:ma="http://schemas.microsoft.com/office/2006/metadata/properties/metaAttributes" ct:_="" ma:_="" ma:contentTypeName="Document" ma:contentTypeID="0x010100EECD86F56755A646AC8AFCBCBD967F21" ma:contentTypeVersion="12" ma:contentTypeDescription="Create a new document." ma:contentTypeScope="" ma:versionID="5271f8e20090c87afed7729ac71f61b2">
  <xsd:schema xmlns:xsd="http://www.w3.org/2001/XMLSchema" xmlns:xs="http://www.w3.org/2001/XMLSchema" xmlns:p="http://schemas.microsoft.com/office/2006/metadata/properties" xmlns:ns2="155be751-a274-42e8-93fb-f39d3b9bccc8" xmlns:ns3="f80a141d-92ca-4d3d-9308-f7e7b1d44ce8" targetNamespace="http://schemas.microsoft.com/office/2006/metadata/properties" ma:root="true" ma:fieldsID="cf12c133eb44377ebd94fdb7db4757b0" ns2:_="" ns3:_="">
    <xsd:import namespace="155be751-a274-42e8-93fb-f39d3b9bccc8"/>
    <xsd:import namespace="f80a141d-92ca-4d3d-9308-f7e7b1d44ce8"/>
    <xsd:element name="properties">
      <xsd:complexType>
        <xsd:sequence>
          <xsd:element name="documentManagement">
            <xsd:complexType>
              <xsd:all>
                <xsd:element ref="ns2:MediaServiceMetadata" minOccurs="0"/>
                <xsd:element ref="ns2:MediaServiceFastMetadata" minOccurs="0"/>
                <xsd:element ref="ns2:MediaServiceAutoTags" minOccurs="0"/>
                <xsd:element ref="ns2:MediaServiceOCR" minOccurs="0"/>
                <xsd:element ref="ns2:MediaServiceDateTaken" minOccurs="0"/>
                <xsd:element ref="ns2:MediaServiceGenerationTime" minOccurs="0"/>
                <xsd:element ref="ns2:MediaServiceEventHashCode" minOccurs="0"/>
                <xsd:element ref="ns2:MediaServiceAutoKeyPoints" minOccurs="0"/>
                <xsd:element ref="ns2:MediaServiceKeyPoints" minOccurs="0"/>
                <xsd:element ref="ns3:SharedWithUsers" minOccurs="0"/>
                <xsd:element ref="ns3:SharedWithDetails" minOccurs="0"/>
                <xsd:element ref="ns2:MediaServiceLocation" minOccurs="0"/>
              </xsd:all>
            </xsd:complexType>
          </xsd:element>
        </xsd:sequence>
      </xsd:complexType>
    </xsd:element>
  </xsd:schema>
  <xsd:schema xmlns:xsd="http://www.w3.org/2001/XMLSchema" xmlns:xs="http://www.w3.org/2001/XMLSchema" xmlns:dms="http://schemas.microsoft.com/office/2006/documentManagement/types" xmlns:pc="http://schemas.microsoft.com/office/infopath/2007/PartnerControls" targetNamespace="155be751-a274-42e8-93fb-f39d3b9bccc8" elementFormDefault="qualified">
    <xsd:import namespace="http://schemas.microsoft.com/office/2006/documentManagement/types"/>
    <xsd:import namespace="http://schemas.microsoft.com/office/infopath/2007/PartnerControls"/>
    <xsd:element name="MediaServiceMetadata" ma:index="8" nillable="true" ma:displayName="MediaServiceMetadata" ma:hidden="true" ma:internalName="MediaServiceMetadata" ma:readOnly="true">
      <xsd:simpleType>
        <xsd:restriction base="dms:Note"/>
      </xsd:simpleType>
    </xsd:element>
    <xsd:element name="MediaServiceFastMetadata" ma:index="9" nillable="true" ma:displayName="MediaServiceFastMetadata" ma:hidden="true" ma:internalName="MediaServiceFastMetadata" ma:readOnly="true">
      <xsd:simpleType>
        <xsd:restriction base="dms:Note"/>
      </xsd:simpleType>
    </xsd:element>
    <xsd:element name="MediaServiceAutoTags" ma:index="10" nillable="true" ma:displayName="Tags" ma:internalName="MediaServiceAutoTags" ma:readOnly="true">
      <xsd:simpleType>
        <xsd:restriction base="dms:Text"/>
      </xsd:simpleType>
    </xsd:element>
    <xsd:element name="MediaServiceOCR" ma:index="11" nillable="true" ma:displayName="Extracted Text" ma:internalName="MediaServiceOCR" ma:readOnly="true">
      <xsd:simpleType>
        <xsd:restriction base="dms:Note">
          <xsd:maxLength value="255"/>
        </xsd:restriction>
      </xsd:simpleType>
    </xsd:element>
    <xsd:element name="MediaServiceDateTaken" ma:index="12" nillable="true" ma:displayName="MediaServiceDateTaken" ma:hidden="true" ma:internalName="MediaServiceDateTaken" ma:readOnly="true">
      <xsd:simpleType>
        <xsd:restriction base="dms:Text"/>
      </xsd:simpleType>
    </xsd:element>
    <xsd:element name="MediaServiceGenerationTime" ma:index="13" nillable="true" ma:displayName="MediaServiceGenerationTime" ma:hidden="true" ma:internalName="MediaServiceGenerationTime" ma:readOnly="true">
      <xsd:simpleType>
        <xsd:restriction base="dms:Text"/>
      </xsd:simpleType>
    </xsd:element>
    <xsd:element name="MediaServiceEventHashCode" ma:index="14" nillable="true" ma:displayName="MediaServiceEventHashCode" ma:hidden="true" ma:internalName="MediaServiceEventHashCode" ma:readOnly="true">
      <xsd:simpleType>
        <xsd:restriction base="dms:Text"/>
      </xsd:simpleType>
    </xsd:element>
    <xsd:element name="MediaServiceAutoKeyPoints" ma:index="15" nillable="true" ma:displayName="MediaServiceAutoKeyPoints" ma:hidden="true" ma:internalName="MediaServiceAutoKeyPoints" ma:readOnly="true">
      <xsd:simpleType>
        <xsd:restriction base="dms:Note"/>
      </xsd:simpleType>
    </xsd:element>
    <xsd:element name="MediaServiceKeyPoints" ma:index="16" nillable="true" ma:displayName="KeyPoints" ma:internalName="MediaServiceKeyPoints" ma:readOnly="true">
      <xsd:simpleType>
        <xsd:restriction base="dms:Note">
          <xsd:maxLength value="255"/>
        </xsd:restriction>
      </xsd:simpleType>
    </xsd:element>
    <xsd:element name="MediaServiceLocation" ma:index="19" nillable="true" ma:displayName="Location" ma:internalName="MediaServiceLocation" ma:readOnly="true">
      <xsd:simpleType>
        <xsd:restriction base="dms:Text"/>
      </xsd:simpleType>
    </xsd:element>
  </xsd:schema>
  <xsd:schema xmlns:xsd="http://www.w3.org/2001/XMLSchema" xmlns:xs="http://www.w3.org/2001/XMLSchema" xmlns:dms="http://schemas.microsoft.com/office/2006/documentManagement/types" xmlns:pc="http://schemas.microsoft.com/office/infopath/2007/PartnerControls" targetNamespace="f80a141d-92ca-4d3d-9308-f7e7b1d44ce8" elementFormDefault="qualified">
    <xsd:import namespace="http://schemas.microsoft.com/office/2006/documentManagement/types"/>
    <xsd:import namespace="http://schemas.microsoft.com/office/infopath/2007/PartnerControls"/>
    <xsd:element name="SharedWithUsers" ma:index="17" nillable="true" ma:displayName="Shared With" ma:internalName="SharedWithUsers" ma:readOnly="true">
      <xsd:complexType>
        <xsd:complexContent>
          <xsd:extension base="dms:UserMulti">
            <xsd:sequence>
              <xsd:element name="UserInfo" minOccurs="0" maxOccurs="unbounded">
                <xsd:complexType>
                  <xsd:sequence>
                    <xsd:element name="DisplayName" type="xsd:string" minOccurs="0"/>
                    <xsd:element name="AccountId" type="dms:UserId" minOccurs="0" nillable="true"/>
                    <xsd:element name="AccountType" type="xsd:string" minOccurs="0"/>
                  </xsd:sequence>
                </xsd:complexType>
              </xsd:element>
            </xsd:sequence>
          </xsd:extension>
        </xsd:complexContent>
      </xsd:complexType>
    </xsd:element>
    <xsd:element name="SharedWithDetails" ma:index="18" nillable="true" ma:displayName="Shared With Details" ma:internalName="SharedWithDetails" ma:readOnly="true">
      <xsd:simpleType>
        <xsd:restriction base="dms:Note">
          <xsd:maxLength value="255"/>
        </xsd:restriction>
      </xsd:simpleType>
    </xsd:element>
  </xsd:schema>
  <xsd:schema xmlns="http://schemas.openxmlformats.org/package/2006/metadata/core-properties" xmlns:xsd="http://www.w3.org/2001/XMLSchema" xmlns:xsi="http://www.w3.org/2001/XMLSchema-instance" xmlns:dc="http://purl.org/dc/elements/1.1/" xmlns:dcterms="http://purl.org/dc/terms/" xmlns:odoc="http://schemas.microsoft.com/internal/obd" targetNamespace="http://schemas.openxmlformats.org/package/2006/metadata/core-properties" elementFormDefault="qualified" attributeFormDefault="unqualified" blockDefault="#all">
    <xsd:import namespace="http://purl.org/dc/elements/1.1/" schemaLocation="http://dublincore.org/schemas/xmls/qdc/2003/04/02/dc.xsd"/>
    <xsd:import namespace="http://purl.org/dc/terms/" schemaLocation="http://dublincore.org/schemas/xmls/qdc/2003/04/02/dcterms.xsd"/>
    <xsd:element name="coreProperties" type="CT_coreProperties"/>
    <xsd:complexType name="CT_coreProperties">
      <xsd:all>
        <xsd:element ref="dc:creator" minOccurs="0" maxOccurs="1"/>
        <xsd:element ref="dcterms:created" minOccurs="0" maxOccurs="1"/>
        <xsd:element ref="dc:identifier" minOccurs="0" maxOccurs="1"/>
        <xsd:element name="contentType" minOccurs="0" maxOccurs="1" type="xsd:string" ma:index="0" ma:displayName="Content Type"/>
        <xsd:element ref="dc:title" minOccurs="0" maxOccurs="1" ma:index="4" ma:displayName="Title"/>
        <xsd:element ref="dc:subject" minOccurs="0" maxOccurs="1"/>
        <xsd:element ref="dc:description" minOccurs="0" maxOccurs="1"/>
        <xsd:element name="keywords" minOccurs="0" maxOccurs="1" type="xsd:string"/>
        <xsd:element ref="dc:language" minOccurs="0" maxOccurs="1"/>
        <xsd:element name="category" minOccurs="0" maxOccurs="1" type="xsd:string"/>
        <xsd:element name="version" minOccurs="0" maxOccurs="1" type="xsd:string"/>
        <xsd:element name="revision" minOccurs="0" maxOccurs="1" type="xsd:string">
          <xsd:annotation>
            <xsd:documentation>
                        This value indicates the number of saves or revisions. The application is responsible for updating this value after each revision.
                    </xsd:documentation>
          </xsd:annotation>
        </xsd:element>
        <xsd:element name="lastModifiedBy" minOccurs="0" maxOccurs="1" type="xsd:string"/>
        <xsd:element ref="dcterms:modified" minOccurs="0" maxOccurs="1"/>
        <xsd:element name="contentStatus" minOccurs="0" maxOccurs="1" type="xsd:string"/>
      </xsd:all>
    </xsd:complexType>
  </xsd:schema>
  <xs:schema xmlns:pc="http://schemas.microsoft.com/office/infopath/2007/PartnerControls" xmlns:xs="http://www.w3.org/2001/XMLSchema" targetNamespace="http://schemas.microsoft.com/office/infopath/2007/PartnerControls" elementFormDefault="qualified" attributeFormDefault="unqualified">
    <xs:element name="Person">
      <xs:complexType>
        <xs:sequence>
          <xs:element ref="pc:DisplayName" minOccurs="0"/>
          <xs:element ref="pc:AccountId" minOccurs="0"/>
          <xs:element ref="pc:AccountType" minOccurs="0"/>
        </xs:sequence>
      </xs:complexType>
    </xs:element>
    <xs:element name="DisplayName" type="xs:string"/>
    <xs:element name="AccountId" type="xs:string"/>
    <xs:element name="AccountType" type="xs:string"/>
    <xs:element name="BDCAssociatedEntity">
      <xs:complexType>
        <xs:sequence>
          <xs:element ref="pc:BDCEntity" minOccurs="0" maxOccurs="unbounded"/>
        </xs:sequence>
        <xs:attribute ref="pc:EntityNamespace"/>
        <xs:attribute ref="pc:EntityName"/>
        <xs:attribute ref="pc:SystemInstanceName"/>
        <xs:attribute ref="pc:AssociationName"/>
      </xs:complexType>
    </xs:element>
    <xs:attribute name="EntityNamespace" type="xs:string"/>
    <xs:attribute name="EntityName" type="xs:string"/>
    <xs:attribute name="SystemInstanceName" type="xs:string"/>
    <xs:attribute name="AssociationName" type="xs:string"/>
    <xs:element name="BDCEntity">
      <xs:complexType>
        <xs:sequence>
          <xs:element ref="pc:EntityDisplayName" minOccurs="0"/>
          <xs:element ref="pc:EntityInstanceReference" minOccurs="0"/>
          <xs:element ref="pc:EntityId1" minOccurs="0"/>
          <xs:element ref="pc:EntityId2" minOccurs="0"/>
          <xs:element ref="pc:EntityId3" minOccurs="0"/>
          <xs:element ref="pc:EntityId4" minOccurs="0"/>
          <xs:element ref="pc:EntityId5" minOccurs="0"/>
        </xs:sequence>
      </xs:complexType>
    </xs:element>
    <xs:element name="EntityDisplayName" type="xs:string"/>
    <xs:element name="EntityInstanceReference" type="xs:string"/>
    <xs:element name="EntityId1" type="xs:string"/>
    <xs:element name="EntityId2" type="xs:string"/>
    <xs:element name="EntityId3" type="xs:string"/>
    <xs:element name="EntityId4" type="xs:string"/>
    <xs:element name="EntityId5" type="xs:string"/>
    <xs:element name="Terms">
      <xs:complexType>
        <xs:sequence>
          <xs:element ref="pc:TermInfo" minOccurs="0" maxOccurs="unbounded"/>
        </xs:sequence>
      </xs:complexType>
    </xs:element>
    <xs:element name="TermInfo">
      <xs:complexType>
        <xs:sequence>
          <xs:element ref="pc:TermName" minOccurs="0"/>
          <xs:element ref="pc:TermId" minOccurs="0"/>
        </xs:sequence>
      </xs:complexType>
    </xs:element>
    <xs:element name="TermName" type="xs:string"/>
    <xs:element name="TermId" type="xs:string"/>
  </xs:schema>
</ct:contentTypeSchema>
</file>

<file path=customXml/item2.xml><?xml version="1.0" encoding="utf-8"?>
<p:properties xmlns:p="http://schemas.microsoft.com/office/2006/metadata/properties" xmlns:xsi="http://www.w3.org/2001/XMLSchema-instance" xmlns:pc="http://schemas.microsoft.com/office/infopath/2007/PartnerControls">
  <documentManagement/>
</p:properties>
</file>

<file path=customXml/item3.xml><?xml version="1.0" encoding="utf-8"?>
<?mso-contentType ?>
<FormTemplates xmlns="http://schemas.microsoft.com/sharepoint/v3/contenttype/forms">
  <Display>DocumentLibraryForm</Display>
  <Edit>DocumentLibraryForm</Edit>
  <New>DocumentLibraryForm</New>
</FormTemplates>
</file>

<file path=customXml/itemProps1.xml><?xml version="1.0" encoding="utf-8"?>
<ds:datastoreItem xmlns:ds="http://schemas.openxmlformats.org/officeDocument/2006/customXml" ds:itemID="{FD840426-F08D-42AC-9846-A20E4AB85A26}">
  <ds:schemaRefs>
    <ds:schemaRef ds:uri="155be751-a274-42e8-93fb-f39d3b9bccc8"/>
    <ds:schemaRef ds:uri="f80a141d-92ca-4d3d-9308-f7e7b1d44ce8"/>
    <ds:schemaRef ds:uri="http://purl.org/dc/elements/1.1/"/>
    <ds:schemaRef ds:uri="http://purl.org/dc/terms/"/>
    <ds:schemaRef ds:uri="http://schemas.microsoft.com/internal/obd"/>
    <ds:schemaRef ds:uri="http://schemas.microsoft.com/office/2006/documentManagement/types"/>
    <ds:schemaRef ds:uri="http://schemas.microsoft.com/office/2006/metadata/contentType"/>
    <ds:schemaRef ds:uri="http://schemas.microsoft.com/office/2006/metadata/properties"/>
    <ds:schemaRef ds:uri="http://schemas.microsoft.com/office/2006/metadata/properties/metaAttributes"/>
    <ds:schemaRef ds:uri="http://schemas.microsoft.com/office/infopath/2007/PartnerControls"/>
    <ds:schemaRef ds:uri="http://schemas.openxmlformats.org/package/2006/metadata/core-properties"/>
    <ds:schemaRef ds:uri="http://www.w3.org/2001/XMLSchema"/>
  </ds:schemaRefs>
</ds:datastoreItem>
</file>

<file path=customXml/itemProps2.xml><?xml version="1.0" encoding="utf-8"?>
<ds:datastoreItem xmlns:ds="http://schemas.openxmlformats.org/officeDocument/2006/customXml" ds:itemID="{54DA07C5-A406-4A0D-B3E6-3856C94AC7F3}">
  <ds:schemaRefs>
    <ds:schemaRef ds:uri="http://schemas.openxmlformats.org/package/2006/metadata/core-properties"/>
    <ds:schemaRef ds:uri="http://schemas.microsoft.com/office/2006/documentManagement/types"/>
    <ds:schemaRef ds:uri="http://schemas.microsoft.com/office/infopath/2007/PartnerControls"/>
    <ds:schemaRef ds:uri="http://purl.org/dc/elements/1.1/"/>
    <ds:schemaRef ds:uri="f80a141d-92ca-4d3d-9308-f7e7b1d44ce8"/>
    <ds:schemaRef ds:uri="http://purl.org/dc/dcmitype/"/>
    <ds:schemaRef ds:uri="http://www.w3.org/XML/1998/namespace"/>
    <ds:schemaRef ds:uri="155be751-a274-42e8-93fb-f39d3b9bccc8"/>
    <ds:schemaRef ds:uri="http://schemas.microsoft.com/office/2006/metadata/properties"/>
    <ds:schemaRef ds:uri="http://purl.org/dc/terms/"/>
  </ds:schemaRefs>
</ds:datastoreItem>
</file>

<file path=customXml/itemProps3.xml><?xml version="1.0" encoding="utf-8"?>
<ds:datastoreItem xmlns:ds="http://schemas.openxmlformats.org/officeDocument/2006/customXml" ds:itemID="{7EFDA260-DDA0-422C-B7AE-778F653FBB36}">
  <ds:schemaRefs>
    <ds:schemaRef ds:uri="http://schemas.microsoft.com/sharepoint/v3/contenttype/forms"/>
  </ds:schemaRefs>
</ds:datastoreItem>
</file>

<file path=docProps/app.xml><?xml version="1.0" encoding="utf-8"?>
<Properties xmlns="http://schemas.openxmlformats.org/officeDocument/2006/extended-properties" xmlns:vt="http://schemas.openxmlformats.org/officeDocument/2006/docPropsVTypes">
  <Template/>
  <TotalTime>767</TotalTime>
  <Words>3450</Words>
  <Application>Microsoft Office PowerPoint</Application>
  <PresentationFormat>Widescreen</PresentationFormat>
  <Paragraphs>331</Paragraphs>
  <Slides>47</Slides>
  <Notes>10</Notes>
  <HiddenSlides>0</HiddenSlides>
  <MMClips>0</MMClips>
  <ScaleCrop>false</ScaleCrop>
  <HeadingPairs>
    <vt:vector size="6" baseType="variant">
      <vt:variant>
        <vt:lpstr>Fonts Used</vt:lpstr>
      </vt:variant>
      <vt:variant>
        <vt:i4>8</vt:i4>
      </vt:variant>
      <vt:variant>
        <vt:lpstr>Theme</vt:lpstr>
      </vt:variant>
      <vt:variant>
        <vt:i4>1</vt:i4>
      </vt:variant>
      <vt:variant>
        <vt:lpstr>Slide Titles</vt:lpstr>
      </vt:variant>
      <vt:variant>
        <vt:i4>47</vt:i4>
      </vt:variant>
    </vt:vector>
  </HeadingPairs>
  <TitlesOfParts>
    <vt:vector size="56" baseType="lpstr">
      <vt:lpstr>Abadi</vt:lpstr>
      <vt:lpstr>Aptos Narrow</vt:lpstr>
      <vt:lpstr>Arial</vt:lpstr>
      <vt:lpstr>Calibri</vt:lpstr>
      <vt:lpstr>IBM Plex Mono SemiBold</vt:lpstr>
      <vt:lpstr>OpenSans</vt:lpstr>
      <vt:lpstr>Source Sans Pro</vt:lpstr>
      <vt:lpstr>system-ui</vt:lpstr>
      <vt:lpstr>Custom Design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 &lt;Title&gt;</dc:title>
  <dc:creator>YAN Luo</dc:creator>
  <cp:lastModifiedBy>j.d. roberts</cp:lastModifiedBy>
  <cp:revision>213</cp:revision>
  <dcterms:created xsi:type="dcterms:W3CDTF">2021-04-29T18:58:34Z</dcterms:created>
  <dcterms:modified xsi:type="dcterms:W3CDTF">2024-11-25T19:24:31Z</dcterms:modified>
</cp:coreProperties>
</file>

<file path=docProps/custom.xml><?xml version="1.0" encoding="utf-8"?>
<Properties xmlns="http://schemas.openxmlformats.org/officeDocument/2006/custom-properties" xmlns:vt="http://schemas.openxmlformats.org/officeDocument/2006/docPropsVTypes">
  <property fmtid="{D5CDD505-2E9C-101B-9397-08002B2CF9AE}" pid="2" name="ContentTypeId">
    <vt:lpwstr>0x010100EECD86F56755A646AC8AFCBCBD967F21</vt:lpwstr>
  </property>
</Properties>
</file>